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5" r:id="rId14"/>
    <p:sldId id="396" r:id="rId15"/>
    <p:sldId id="394" r:id="rId16"/>
    <p:sldId id="397" r:id="rId17"/>
    <p:sldId id="398" r:id="rId18"/>
    <p:sldId id="312" r:id="rId19"/>
  </p:sldIdLst>
  <p:sldSz cx="9906000" cy="6858000" type="A4"/>
  <p:notesSz cx="7099300" cy="10234613"/>
  <p:defaultTextStyle>
    <a:defPPr>
      <a:defRPr lang="de-DE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tandardabschnitt" id="{F6F898F7-5CE8-4333-BDAC-B56BBAC0CCDA}">
          <p14:sldIdLst>
            <p14:sldId id="266"/>
            <p14:sldId id="400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5"/>
            <p14:sldId id="396"/>
            <p14:sldId id="394"/>
            <p14:sldId id="397"/>
            <p14:sldId id="398"/>
            <p14:sldId id="399"/>
            <p14:sldId id="31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ürzebecher, Daniel" initials="DS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7" autoAdjust="0"/>
    <p:restoredTop sz="72241" autoAdjust="0"/>
  </p:normalViewPr>
  <p:slideViewPr>
    <p:cSldViewPr>
      <p:cViewPr varScale="1">
        <p:scale>
          <a:sx n="74" d="100"/>
          <a:sy n="74" d="100"/>
        </p:scale>
        <p:origin x="-612" y="-9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11976"/>
    </p:cViewPr>
  </p:sorterViewPr>
  <p:notesViewPr>
    <p:cSldViewPr>
      <p:cViewPr varScale="1">
        <p:scale>
          <a:sx n="78" d="100"/>
          <a:sy n="78" d="100"/>
        </p:scale>
        <p:origin x="2556" y="114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D32477DC-A58E-4618-A101-E086FE04FB77}" type="datetimeFigureOut">
              <a:rPr lang="da-DK" smtClean="0"/>
              <a:pPr/>
              <a:t>09-11-2017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8E68F8CF-B822-46C5-9AD3-4CF8DA3D5373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63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B9CE1861-F91A-4732-8E74-7A9436562CA8}" type="datetimeFigureOut">
              <a:rPr lang="de-DE" smtClean="0"/>
              <a:pPr/>
              <a:t>09.11.2017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7" tIns="47374" rIns="94747" bIns="4737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47" tIns="47374" rIns="94747" bIns="4737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B6E85F27-91C7-4A54-99E8-E3C8AF9FEC7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0625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lang="en-US" sz="1100" smtClean="0">
                <a:effectLst/>
              </a:defRPr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2135088"/>
          </a:xfrm>
        </p:spPr>
        <p:txBody>
          <a:bodyPr>
            <a:noAutofit/>
          </a:bodyPr>
          <a:lstStyle>
            <a:lvl1pPr marL="0" indent="0" algn="ctr">
              <a:buNone/>
              <a:defRPr lang="en-IE" sz="2800" b="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Event, </a:t>
            </a:r>
            <a:r>
              <a:rPr lang="de-DE" dirty="0" err="1" smtClean="0"/>
              <a:t>Venue</a:t>
            </a:r>
            <a:r>
              <a:rPr lang="de-DE" dirty="0" smtClean="0"/>
              <a:t>, Date, Speaker </a:t>
            </a:r>
            <a:r>
              <a:rPr lang="de-DE" dirty="0" err="1" smtClean="0"/>
              <a:t>details</a:t>
            </a:r>
            <a:r>
              <a:rPr lang="de-DE" dirty="0" smtClean="0"/>
              <a:t>, </a:t>
            </a:r>
            <a:r>
              <a:rPr lang="de-DE" dirty="0" err="1" smtClean="0"/>
              <a:t>role</a:t>
            </a:r>
            <a:r>
              <a:rPr lang="de-DE" dirty="0" smtClean="0"/>
              <a:t> in NCP Academy</a:t>
            </a:r>
            <a:endParaRPr lang="en-IE" sz="2400" b="1" dirty="0" smtClean="0"/>
          </a:p>
          <a:p>
            <a:endParaRPr lang="de-DE" dirty="0"/>
          </a:p>
        </p:txBody>
      </p:sp>
      <p:pic>
        <p:nvPicPr>
          <p:cNvPr id="8" name="Picture 2" descr="C:\Users\b015370\Desktop\flag_yellow_low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0512" y="638188"/>
            <a:ext cx="1368152" cy="8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Picture 8" descr="C:\Users\KonradN\Dropbox\Turkey H2020\15. Visibility\Logos\HORIZON LOGO FINAL\H2020-HORIZONTAL-02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8" t="28528" r="7838" b="27046"/>
          <a:stretch/>
        </p:blipFill>
        <p:spPr bwMode="auto">
          <a:xfrm>
            <a:off x="7093970" y="638188"/>
            <a:ext cx="2178618" cy="810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29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4639"/>
            <a:ext cx="7194004" cy="1143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871703" indent="-335270">
              <a:buFont typeface="Arial" panose="020B0604020202020204" pitchFamily="34" charset="0"/>
              <a:buChar char="•"/>
              <a:defRPr/>
            </a:lvl2pPr>
            <a:lvl3pPr marL="1341082" indent="-268216">
              <a:buFont typeface="Arial" panose="020B0604020202020204" pitchFamily="34" charset="0"/>
              <a:buChar char="•"/>
              <a:defRPr/>
            </a:lvl3pPr>
            <a:lvl4pPr marL="1877515" indent="-268216">
              <a:buFont typeface="Arial" panose="020B0604020202020204" pitchFamily="34" charset="0"/>
              <a:buChar char="•"/>
              <a:defRPr/>
            </a:lvl4pPr>
            <a:lvl5pPr marL="2413947" indent="-26821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Add Text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7" descr="C:\Users\KonradN\Dropbox\Turkey H2020\15. Visibility\Logos\HORIZON LOGO FINAL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8" t="28528" r="7838" b="27046"/>
          <a:stretch/>
        </p:blipFill>
        <p:spPr bwMode="auto">
          <a:xfrm>
            <a:off x="7943808" y="65435"/>
            <a:ext cx="1879417" cy="69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62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 userDrawn="1"/>
        </p:nvSpPr>
        <p:spPr>
          <a:xfrm>
            <a:off x="488504" y="260648"/>
            <a:ext cx="7194004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NCP Academy will </a:t>
            </a:r>
            <a:r>
              <a:rPr lang="de-DE" dirty="0" err="1" smtClean="0"/>
              <a:t>help</a:t>
            </a:r>
            <a:r>
              <a:rPr lang="de-DE" dirty="0" smtClean="0"/>
              <a:t> NCPs …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5" name="Picture 4" descr="C:\Users\KonradN\Dropbox\Turkey H2020\15. Visibility\Logos\HORIZON LOGO FINAL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8" t="28528" r="7838" b="27046"/>
          <a:stretch/>
        </p:blipFill>
        <p:spPr bwMode="auto">
          <a:xfrm>
            <a:off x="7943808" y="65435"/>
            <a:ext cx="1879417" cy="69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3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04" y="1988840"/>
            <a:ext cx="8915400" cy="3816424"/>
          </a:xfrm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smtClean="0">
                <a:effectLst/>
              </a:defRPr>
            </a:lvl1pPr>
            <a:lvl2pPr marL="871703" indent="-335270">
              <a:buFont typeface="Arial" panose="020B0604020202020204" pitchFamily="34" charset="0"/>
              <a:buChar char="•"/>
              <a:defRPr/>
            </a:lvl2pPr>
            <a:lvl3pPr marL="1341082" indent="-268216">
              <a:buFont typeface="Arial" panose="020B0604020202020204" pitchFamily="34" charset="0"/>
              <a:buChar char="•"/>
              <a:defRPr/>
            </a:lvl3pPr>
            <a:lvl4pPr marL="1877515" indent="-268216">
              <a:buFont typeface="Arial" panose="020B0604020202020204" pitchFamily="34" charset="0"/>
              <a:buChar char="•"/>
              <a:defRPr/>
            </a:lvl4pPr>
            <a:lvl5pPr marL="2413947" indent="-26821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5" name="Picture 4" descr="C:\Users\KonradN\Dropbox\Turkey H2020\15. Visibility\Logos\HORIZON LOGO FINAL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8" t="28528" r="7838" b="27046"/>
          <a:stretch/>
        </p:blipFill>
        <p:spPr bwMode="auto">
          <a:xfrm>
            <a:off x="7943808" y="65435"/>
            <a:ext cx="1879417" cy="69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48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  <a:lvl2pPr>
              <a:defRPr baseline="0">
                <a:solidFill>
                  <a:srgbClr val="002060"/>
                </a:solidFill>
              </a:defRPr>
            </a:lvl2pPr>
            <a:lvl3pPr>
              <a:defRPr baseline="0">
                <a:solidFill>
                  <a:srgbClr val="002060"/>
                </a:solidFill>
              </a:defRPr>
            </a:lvl3pPr>
            <a:lvl4pPr>
              <a:defRPr baseline="0">
                <a:solidFill>
                  <a:srgbClr val="002060"/>
                </a:solidFill>
              </a:defRPr>
            </a:lvl4pPr>
            <a:lvl5pPr>
              <a:defRPr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45B0-C63F-45C2-AA97-3A57018D0F1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7" name="Picture 6" descr="C:\Users\KonradN\Dropbox\Turkey H2020\15. Visibility\Logos\HORIZON LOGO FINAL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8" t="28528" r="7838" b="27046"/>
          <a:stretch/>
        </p:blipFill>
        <p:spPr bwMode="auto">
          <a:xfrm>
            <a:off x="7943808" y="65435"/>
            <a:ext cx="1879417" cy="69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36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platzhalter 10"/>
          <p:cNvSpPr txBox="1">
            <a:spLocks/>
          </p:cNvSpPr>
          <p:nvPr userDrawn="1"/>
        </p:nvSpPr>
        <p:spPr>
          <a:xfrm>
            <a:off x="2576736" y="6525021"/>
            <a:ext cx="4451846" cy="332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TURKEY IN HORIZON 2020, Istanbul</a:t>
            </a:r>
            <a:r>
              <a:rPr lang="de-DE" baseline="0" dirty="0" smtClean="0"/>
              <a:t> 11 May 2017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881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vangelis@praxinetwork.gr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4488" y="2564904"/>
            <a:ext cx="9217024" cy="819523"/>
          </a:xfrm>
          <a:ln w="158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H2020 - Electronic </a:t>
            </a:r>
            <a:r>
              <a:rPr lang="en-US" sz="2400" b="1" dirty="0" smtClean="0"/>
              <a:t>Proposal Submission System (EPSS)</a:t>
            </a:r>
            <a:endParaRPr lang="de-DE" sz="2400" b="1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485900" y="4005064"/>
            <a:ext cx="6934200" cy="1559024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Focused Group Training – H2020 Legal &amp; Financial issues</a:t>
            </a:r>
          </a:p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Ankara 10 November 2017</a:t>
            </a:r>
          </a:p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Vangelis Argoudelis / FORTH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4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96" y="188640"/>
            <a:ext cx="5376290" cy="633670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6537176" y="4077072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58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188640"/>
            <a:ext cx="6471268" cy="633670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6033120" y="2600760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ight Arrow 3"/>
          <p:cNvSpPr/>
          <p:nvPr/>
        </p:nvSpPr>
        <p:spPr>
          <a:xfrm rot="10800000">
            <a:off x="7329264" y="5229200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977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188640"/>
            <a:ext cx="6453796" cy="626469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6033120" y="3284984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726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260648"/>
            <a:ext cx="7776864" cy="613647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5400000">
            <a:off x="1316596" y="1448780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674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671" y="116632"/>
            <a:ext cx="5202537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6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116631"/>
            <a:ext cx="6768752" cy="64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9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80" y="116631"/>
            <a:ext cx="4824536" cy="639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53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32" y="764704"/>
            <a:ext cx="8041008" cy="571056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76536" y="4581128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46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0472" y="115889"/>
            <a:ext cx="27352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marL="407988">
              <a:defRPr/>
            </a:pPr>
            <a:r>
              <a:rPr lang="en-GB" sz="4400" dirty="0">
                <a:latin typeface="+mj-lt"/>
                <a:ea typeface="+mj-ea"/>
                <a:cs typeface="+mj-cs"/>
              </a:rPr>
              <a:t>The End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639889" y="1667991"/>
            <a:ext cx="6880225" cy="3705225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l-GR" sz="1000" b="1" kern="0" dirty="0">
              <a:solidFill>
                <a:srgbClr val="292929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accent6">
                    <a:lumMod val="75000"/>
                  </a:schemeClr>
                </a:solidFill>
              </a:rPr>
              <a:t>Thank you for your attention !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kern="0" dirty="0" smtClean="0">
              <a:solidFill>
                <a:srgbClr val="292929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kern="0" dirty="0">
              <a:solidFill>
                <a:srgbClr val="292929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kern="0" dirty="0">
              <a:solidFill>
                <a:srgbClr val="292929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292929"/>
                </a:solidFill>
              </a:rPr>
              <a:t>Vangelis </a:t>
            </a:r>
            <a:r>
              <a:rPr lang="en-US" i="1" kern="0" dirty="0">
                <a:solidFill>
                  <a:srgbClr val="292929"/>
                </a:solidFill>
              </a:rPr>
              <a:t>Argoudelis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i="1" kern="0" dirty="0">
                <a:solidFill>
                  <a:srgbClr val="292929"/>
                </a:solidFill>
              </a:rPr>
              <a:t>Legal &amp; Financial NCP for HORIZON 2020 in Greece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292929"/>
                </a:solidFill>
              </a:rPr>
              <a:t>FORTH/ PRAXI Network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292929"/>
                </a:solidFill>
                <a:hlinkClick r:id="rId2"/>
              </a:rPr>
              <a:t>vangelis@praxinetwork.gr</a:t>
            </a:r>
            <a:r>
              <a:rPr lang="en-US" kern="0" dirty="0" smtClean="0">
                <a:solidFill>
                  <a:srgbClr val="292929"/>
                </a:solidFill>
              </a:rPr>
              <a:t>  </a:t>
            </a:r>
            <a:endParaRPr lang="en-US" kern="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2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567" t="22599" r="24927" b="7749"/>
          <a:stretch/>
        </p:blipFill>
        <p:spPr>
          <a:xfrm>
            <a:off x="1640632" y="188639"/>
            <a:ext cx="6264696" cy="63410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7545288" y="5301208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52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32" t="3846" r="4659" b="7708"/>
          <a:stretch/>
        </p:blipFill>
        <p:spPr>
          <a:xfrm>
            <a:off x="2144688" y="116631"/>
            <a:ext cx="5112568" cy="641394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7401272" y="5877272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844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764704"/>
            <a:ext cx="7097560" cy="568863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8265368" y="5661248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ight Arrow 3"/>
          <p:cNvSpPr/>
          <p:nvPr/>
        </p:nvSpPr>
        <p:spPr>
          <a:xfrm rot="10800000">
            <a:off x="5529064" y="2348881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ight Arrow 5"/>
          <p:cNvSpPr/>
          <p:nvPr/>
        </p:nvSpPr>
        <p:spPr>
          <a:xfrm rot="10800000">
            <a:off x="6393160" y="4149080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332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764704"/>
            <a:ext cx="7128792" cy="571366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800872" y="2924944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092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704" y="116631"/>
            <a:ext cx="5040560" cy="642695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6969224" y="278870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59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4" y="116632"/>
            <a:ext cx="5973935" cy="640871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6969224" y="374491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2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116632"/>
            <a:ext cx="6624736" cy="634922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7257256" y="2492896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ight Arrow 3"/>
          <p:cNvSpPr/>
          <p:nvPr/>
        </p:nvSpPr>
        <p:spPr>
          <a:xfrm rot="10800000">
            <a:off x="7257256" y="3789040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ight Arrow 5"/>
          <p:cNvSpPr/>
          <p:nvPr/>
        </p:nvSpPr>
        <p:spPr>
          <a:xfrm rot="10800000">
            <a:off x="7257255" y="4907759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401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8" y="188640"/>
            <a:ext cx="5040560" cy="636978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6753200" y="1772816"/>
            <a:ext cx="864096" cy="504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129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P Academy pp template the 11.5 2015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NCP Academy</Template>
  <TotalTime>2418</TotalTime>
  <Words>50</Words>
  <Application>Microsoft Office PowerPoint</Application>
  <PresentationFormat>A4 Paper (210x297 mm)</PresentationFormat>
  <Paragraphs>16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NCP Academy pp template the 11.5 2015</vt:lpstr>
      <vt:lpstr>H2020 - Electronic Proposal Submission System (EPSS)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Vangelis Argoudelis</dc:creator>
  <cp:lastModifiedBy>vangarg</cp:lastModifiedBy>
  <cp:revision>212</cp:revision>
  <cp:lastPrinted>2017-05-10T22:18:40Z</cp:lastPrinted>
  <dcterms:created xsi:type="dcterms:W3CDTF">2016-06-06T11:08:54Z</dcterms:created>
  <dcterms:modified xsi:type="dcterms:W3CDTF">2017-11-09T12:26:14Z</dcterms:modified>
</cp:coreProperties>
</file>