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2"/>
  </p:notesMasterIdLst>
  <p:handoutMasterIdLst>
    <p:handoutMasterId r:id="rId13"/>
  </p:handoutMasterIdLst>
  <p:sldIdLst>
    <p:sldId id="258" r:id="rId5"/>
    <p:sldId id="259" r:id="rId6"/>
    <p:sldId id="262" r:id="rId7"/>
    <p:sldId id="263" r:id="rId8"/>
    <p:sldId id="264" r:id="rId9"/>
    <p:sldId id="265" r:id="rId10"/>
    <p:sldId id="266" r:id="rId11"/>
  </p:sldIdLst>
  <p:sldSz cx="12192000" cy="6858000"/>
  <p:notesSz cx="9926638" cy="679767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C3B62E80-0507-4E3A-AB31-D607164F7EEF}">
          <p14:sldIdLst>
            <p14:sldId id="258"/>
            <p14:sldId id="259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zu İpek Üçüncü" initials="AİÜ" lastIdx="1" clrIdx="0">
    <p:extLst>
      <p:ext uri="{19B8F6BF-5375-455C-9EA6-DF929625EA0E}">
        <p15:presenceInfo xmlns:p15="http://schemas.microsoft.com/office/powerpoint/2012/main" userId="S-1-5-21-2512573660-250611157-3039172211-105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AF73"/>
    <a:srgbClr val="15265B"/>
    <a:srgbClr val="FF99FF"/>
    <a:srgbClr val="FFCCFF"/>
    <a:srgbClr val="FFCC66"/>
    <a:srgbClr val="E5D1D0"/>
    <a:srgbClr val="066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4710A4-562A-4368-B669-2AC8CF22390B}" v="18" dt="2023-09-25T12:25:47.9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Orta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B344D84-9AFB-497E-A393-DC336BA19D2E}" styleName="Orta Stil 3 - Vurgu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Orta Stil 3 - 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34" autoAdjust="0"/>
    <p:restoredTop sz="93979" autoAdjust="0"/>
  </p:normalViewPr>
  <p:slideViewPr>
    <p:cSldViewPr snapToGrid="0">
      <p:cViewPr varScale="1">
        <p:scale>
          <a:sx n="113" d="100"/>
          <a:sy n="113" d="100"/>
        </p:scale>
        <p:origin x="208" y="3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mal Onur Gungor" userId="97ee5831-f238-46e4-813b-a640bec43252" providerId="ADAL" clId="{6E4710A4-562A-4368-B669-2AC8CF22390B}"/>
    <pc:docChg chg="undo custSel addSld delSld modSld sldOrd modSection">
      <pc:chgData name="Kemal Onur Gungor" userId="97ee5831-f238-46e4-813b-a640bec43252" providerId="ADAL" clId="{6E4710A4-562A-4368-B669-2AC8CF22390B}" dt="2023-09-25T12:56:09.336" v="178" actId="114"/>
      <pc:docMkLst>
        <pc:docMk/>
      </pc:docMkLst>
      <pc:sldChg chg="addSp delSp modSp mod">
        <pc:chgData name="Kemal Onur Gungor" userId="97ee5831-f238-46e4-813b-a640bec43252" providerId="ADAL" clId="{6E4710A4-562A-4368-B669-2AC8CF22390B}" dt="2023-09-25T12:23:52.861" v="110" actId="1076"/>
        <pc:sldMkLst>
          <pc:docMk/>
          <pc:sldMk cId="4090997819" sldId="258"/>
        </pc:sldMkLst>
        <pc:spChg chg="add del mod">
          <ac:chgData name="Kemal Onur Gungor" userId="97ee5831-f238-46e4-813b-a640bec43252" providerId="ADAL" clId="{6E4710A4-562A-4368-B669-2AC8CF22390B}" dt="2023-09-25T12:14:39.053" v="11" actId="21"/>
          <ac:spMkLst>
            <pc:docMk/>
            <pc:sldMk cId="4090997819" sldId="258"/>
            <ac:spMk id="6" creationId="{470818B7-89A6-7A89-AF2A-F537A5D20C70}"/>
          </ac:spMkLst>
        </pc:spChg>
        <pc:spChg chg="add mod">
          <ac:chgData name="Kemal Onur Gungor" userId="97ee5831-f238-46e4-813b-a640bec43252" providerId="ADAL" clId="{6E4710A4-562A-4368-B669-2AC8CF22390B}" dt="2023-09-25T12:14:58.247" v="24" actId="20577"/>
          <ac:spMkLst>
            <pc:docMk/>
            <pc:sldMk cId="4090997819" sldId="258"/>
            <ac:spMk id="7" creationId="{2B2FE433-052A-C5B8-88B6-2BA74AA214EC}"/>
          </ac:spMkLst>
        </pc:spChg>
        <pc:spChg chg="del">
          <ac:chgData name="Kemal Onur Gungor" userId="97ee5831-f238-46e4-813b-a640bec43252" providerId="ADAL" clId="{6E4710A4-562A-4368-B669-2AC8CF22390B}" dt="2023-09-25T12:14:33.539" v="9" actId="21"/>
          <ac:spMkLst>
            <pc:docMk/>
            <pc:sldMk cId="4090997819" sldId="258"/>
            <ac:spMk id="9" creationId="{6A08B331-A536-3548-A667-FD46B814F327}"/>
          </ac:spMkLst>
        </pc:spChg>
        <pc:picChg chg="add mod">
          <ac:chgData name="Kemal Onur Gungor" userId="97ee5831-f238-46e4-813b-a640bec43252" providerId="ADAL" clId="{6E4710A4-562A-4368-B669-2AC8CF22390B}" dt="2023-09-25T12:14:12.765" v="7" actId="1076"/>
          <ac:picMkLst>
            <pc:docMk/>
            <pc:sldMk cId="4090997819" sldId="258"/>
            <ac:picMk id="2" creationId="{1888BC4A-33F7-B23D-66FA-7AFE5F60910E}"/>
          </ac:picMkLst>
        </pc:picChg>
        <pc:picChg chg="add mod">
          <ac:chgData name="Kemal Onur Gungor" userId="97ee5831-f238-46e4-813b-a640bec43252" providerId="ADAL" clId="{6E4710A4-562A-4368-B669-2AC8CF22390B}" dt="2023-09-25T12:23:52.861" v="110" actId="1076"/>
          <ac:picMkLst>
            <pc:docMk/>
            <pc:sldMk cId="4090997819" sldId="258"/>
            <ac:picMk id="5" creationId="{268387AB-3501-A4A7-4964-964C3B1232AF}"/>
          </ac:picMkLst>
        </pc:picChg>
      </pc:sldChg>
      <pc:sldChg chg="addSp delSp modSp mod">
        <pc:chgData name="Kemal Onur Gungor" userId="97ee5831-f238-46e4-813b-a640bec43252" providerId="ADAL" clId="{6E4710A4-562A-4368-B669-2AC8CF22390B}" dt="2023-09-25T12:25:32.255" v="122" actId="1076"/>
        <pc:sldMkLst>
          <pc:docMk/>
          <pc:sldMk cId="2834494733" sldId="259"/>
        </pc:sldMkLst>
        <pc:spChg chg="mod">
          <ac:chgData name="Kemal Onur Gungor" userId="97ee5831-f238-46e4-813b-a640bec43252" providerId="ADAL" clId="{6E4710A4-562A-4368-B669-2AC8CF22390B}" dt="2023-09-25T12:24:54.785" v="116" actId="1076"/>
          <ac:spMkLst>
            <pc:docMk/>
            <pc:sldMk cId="2834494733" sldId="259"/>
            <ac:spMk id="2" creationId="{00000000-0000-0000-0000-000000000000}"/>
          </ac:spMkLst>
        </pc:spChg>
        <pc:spChg chg="del">
          <ac:chgData name="Kemal Onur Gungor" userId="97ee5831-f238-46e4-813b-a640bec43252" providerId="ADAL" clId="{6E4710A4-562A-4368-B669-2AC8CF22390B}" dt="2023-09-25T12:15:27.323" v="27" actId="478"/>
          <ac:spMkLst>
            <pc:docMk/>
            <pc:sldMk cId="2834494733" sldId="259"/>
            <ac:spMk id="6" creationId="{9D022EF5-4D2A-3345-80C6-536AFF017BCE}"/>
          </ac:spMkLst>
        </pc:spChg>
        <pc:spChg chg="mod">
          <ac:chgData name="Kemal Onur Gungor" userId="97ee5831-f238-46e4-813b-a640bec43252" providerId="ADAL" clId="{6E4710A4-562A-4368-B669-2AC8CF22390B}" dt="2023-09-25T12:24:57.191" v="117" actId="1076"/>
          <ac:spMkLst>
            <pc:docMk/>
            <pc:sldMk cId="2834494733" sldId="259"/>
            <ac:spMk id="19" creationId="{CAA9C3F4-A0B2-AE49-8656-6DE108FDD579}"/>
          </ac:spMkLst>
        </pc:spChg>
        <pc:picChg chg="add mod">
          <ac:chgData name="Kemal Onur Gungor" userId="97ee5831-f238-46e4-813b-a640bec43252" providerId="ADAL" clId="{6E4710A4-562A-4368-B669-2AC8CF22390B}" dt="2023-09-25T12:25:32.255" v="122" actId="1076"/>
          <ac:picMkLst>
            <pc:docMk/>
            <pc:sldMk cId="2834494733" sldId="259"/>
            <ac:picMk id="3" creationId="{384AB7F6-EC97-A988-D61A-91FFF5F74571}"/>
          </ac:picMkLst>
        </pc:picChg>
      </pc:sldChg>
      <pc:sldChg chg="del">
        <pc:chgData name="Kemal Onur Gungor" userId="97ee5831-f238-46e4-813b-a640bec43252" providerId="ADAL" clId="{6E4710A4-562A-4368-B669-2AC8CF22390B}" dt="2023-09-25T12:21:36.954" v="81" actId="47"/>
        <pc:sldMkLst>
          <pc:docMk/>
          <pc:sldMk cId="2652134412" sldId="260"/>
        </pc:sldMkLst>
      </pc:sldChg>
      <pc:sldChg chg="modSp add del mod">
        <pc:chgData name="Kemal Onur Gungor" userId="97ee5831-f238-46e4-813b-a640bec43252" providerId="ADAL" clId="{6E4710A4-562A-4368-B669-2AC8CF22390B}" dt="2023-09-25T12:16:58.054" v="42" actId="2696"/>
        <pc:sldMkLst>
          <pc:docMk/>
          <pc:sldMk cId="2069591664" sldId="261"/>
        </pc:sldMkLst>
        <pc:spChg chg="mod">
          <ac:chgData name="Kemal Onur Gungor" userId="97ee5831-f238-46e4-813b-a640bec43252" providerId="ADAL" clId="{6E4710A4-562A-4368-B669-2AC8CF22390B}" dt="2023-09-25T12:16:09.304" v="34"/>
          <ac:spMkLst>
            <pc:docMk/>
            <pc:sldMk cId="2069591664" sldId="261"/>
            <ac:spMk id="2" creationId="{00000000-0000-0000-0000-000000000000}"/>
          </ac:spMkLst>
        </pc:spChg>
      </pc:sldChg>
      <pc:sldChg chg="addSp delSp modSp add mod">
        <pc:chgData name="Kemal Onur Gungor" userId="97ee5831-f238-46e4-813b-a640bec43252" providerId="ADAL" clId="{6E4710A4-562A-4368-B669-2AC8CF22390B}" dt="2023-09-25T12:25:38.207" v="123"/>
        <pc:sldMkLst>
          <pc:docMk/>
          <pc:sldMk cId="3469840939" sldId="262"/>
        </pc:sldMkLst>
        <pc:spChg chg="mod">
          <ac:chgData name="Kemal Onur Gungor" userId="97ee5831-f238-46e4-813b-a640bec43252" providerId="ADAL" clId="{6E4710A4-562A-4368-B669-2AC8CF22390B}" dt="2023-09-25T12:24:42.739" v="115" actId="14100"/>
          <ac:spMkLst>
            <pc:docMk/>
            <pc:sldMk cId="3469840939" sldId="262"/>
            <ac:spMk id="2" creationId="{00000000-0000-0000-0000-000000000000}"/>
          </ac:spMkLst>
        </pc:spChg>
        <pc:spChg chg="mod">
          <ac:chgData name="Kemal Onur Gungor" userId="97ee5831-f238-46e4-813b-a640bec43252" providerId="ADAL" clId="{6E4710A4-562A-4368-B669-2AC8CF22390B}" dt="2023-09-25T12:24:32.252" v="113" actId="1076"/>
          <ac:spMkLst>
            <pc:docMk/>
            <pc:sldMk cId="3469840939" sldId="262"/>
            <ac:spMk id="19" creationId="{CAA9C3F4-A0B2-AE49-8656-6DE108FDD579}"/>
          </ac:spMkLst>
        </pc:spChg>
        <pc:picChg chg="add del mod">
          <ac:chgData name="Kemal Onur Gungor" userId="97ee5831-f238-46e4-813b-a640bec43252" providerId="ADAL" clId="{6E4710A4-562A-4368-B669-2AC8CF22390B}" dt="2023-09-25T12:25:23.205" v="121" actId="478"/>
          <ac:picMkLst>
            <pc:docMk/>
            <pc:sldMk cId="3469840939" sldId="262"/>
            <ac:picMk id="3" creationId="{62ED7C9C-80F9-30F0-6BE5-E720571EBA08}"/>
          </ac:picMkLst>
        </pc:picChg>
        <pc:picChg chg="add mod">
          <ac:chgData name="Kemal Onur Gungor" userId="97ee5831-f238-46e4-813b-a640bec43252" providerId="ADAL" clId="{6E4710A4-562A-4368-B669-2AC8CF22390B}" dt="2023-09-25T12:25:38.207" v="123"/>
          <ac:picMkLst>
            <pc:docMk/>
            <pc:sldMk cId="3469840939" sldId="262"/>
            <ac:picMk id="4" creationId="{F5F49CE2-EC90-97BD-3341-5957C8FC9B00}"/>
          </ac:picMkLst>
        </pc:picChg>
      </pc:sldChg>
      <pc:sldChg chg="addSp modSp add mod">
        <pc:chgData name="Kemal Onur Gungor" userId="97ee5831-f238-46e4-813b-a640bec43252" providerId="ADAL" clId="{6E4710A4-562A-4368-B669-2AC8CF22390B}" dt="2023-09-25T12:25:39.493" v="124"/>
        <pc:sldMkLst>
          <pc:docMk/>
          <pc:sldMk cId="1406233786" sldId="263"/>
        </pc:sldMkLst>
        <pc:spChg chg="mod">
          <ac:chgData name="Kemal Onur Gungor" userId="97ee5831-f238-46e4-813b-a640bec43252" providerId="ADAL" clId="{6E4710A4-562A-4368-B669-2AC8CF22390B}" dt="2023-09-25T12:18:41.882" v="56" actId="1076"/>
          <ac:spMkLst>
            <pc:docMk/>
            <pc:sldMk cId="1406233786" sldId="263"/>
            <ac:spMk id="2" creationId="{00000000-0000-0000-0000-000000000000}"/>
          </ac:spMkLst>
        </pc:spChg>
        <pc:spChg chg="add mod">
          <ac:chgData name="Kemal Onur Gungor" userId="97ee5831-f238-46e4-813b-a640bec43252" providerId="ADAL" clId="{6E4710A4-562A-4368-B669-2AC8CF22390B}" dt="2023-09-25T12:19:00.216" v="62" actId="1076"/>
          <ac:spMkLst>
            <pc:docMk/>
            <pc:sldMk cId="1406233786" sldId="263"/>
            <ac:spMk id="3" creationId="{A4B8CD5D-921C-8F71-5783-14238AF594EB}"/>
          </ac:spMkLst>
        </pc:spChg>
        <pc:spChg chg="mod">
          <ac:chgData name="Kemal Onur Gungor" userId="97ee5831-f238-46e4-813b-a640bec43252" providerId="ADAL" clId="{6E4710A4-562A-4368-B669-2AC8CF22390B}" dt="2023-09-25T12:18:56.024" v="61" actId="1076"/>
          <ac:spMkLst>
            <pc:docMk/>
            <pc:sldMk cId="1406233786" sldId="263"/>
            <ac:spMk id="19" creationId="{CAA9C3F4-A0B2-AE49-8656-6DE108FDD579}"/>
          </ac:spMkLst>
        </pc:spChg>
        <pc:picChg chg="add mod">
          <ac:chgData name="Kemal Onur Gungor" userId="97ee5831-f238-46e4-813b-a640bec43252" providerId="ADAL" clId="{6E4710A4-562A-4368-B669-2AC8CF22390B}" dt="2023-09-25T12:25:39.493" v="124"/>
          <ac:picMkLst>
            <pc:docMk/>
            <pc:sldMk cId="1406233786" sldId="263"/>
            <ac:picMk id="4" creationId="{1AC63D32-4516-B9DC-FCB8-0489F3153BE7}"/>
          </ac:picMkLst>
        </pc:picChg>
      </pc:sldChg>
      <pc:sldChg chg="addSp delSp modSp add mod ord">
        <pc:chgData name="Kemal Onur Gungor" userId="97ee5831-f238-46e4-813b-a640bec43252" providerId="ADAL" clId="{6E4710A4-562A-4368-B669-2AC8CF22390B}" dt="2023-09-25T12:25:45.337" v="126" actId="20577"/>
        <pc:sldMkLst>
          <pc:docMk/>
          <pc:sldMk cId="4162127008" sldId="264"/>
        </pc:sldMkLst>
        <pc:spChg chg="mod">
          <ac:chgData name="Kemal Onur Gungor" userId="97ee5831-f238-46e4-813b-a640bec43252" providerId="ADAL" clId="{6E4710A4-562A-4368-B669-2AC8CF22390B}" dt="2023-09-25T12:25:45.337" v="126" actId="20577"/>
          <ac:spMkLst>
            <pc:docMk/>
            <pc:sldMk cId="4162127008" sldId="264"/>
            <ac:spMk id="2" creationId="{00000000-0000-0000-0000-000000000000}"/>
          </ac:spMkLst>
        </pc:spChg>
        <pc:spChg chg="del">
          <ac:chgData name="Kemal Onur Gungor" userId="97ee5831-f238-46e4-813b-a640bec43252" providerId="ADAL" clId="{6E4710A4-562A-4368-B669-2AC8CF22390B}" dt="2023-09-25T12:19:28.213" v="66" actId="21"/>
          <ac:spMkLst>
            <pc:docMk/>
            <pc:sldMk cId="4162127008" sldId="264"/>
            <ac:spMk id="19" creationId="{CAA9C3F4-A0B2-AE49-8656-6DE108FDD579}"/>
          </ac:spMkLst>
        </pc:spChg>
        <pc:graphicFrameChg chg="add mod">
          <ac:chgData name="Kemal Onur Gungor" userId="97ee5831-f238-46e4-813b-a640bec43252" providerId="ADAL" clId="{6E4710A4-562A-4368-B669-2AC8CF22390B}" dt="2023-09-25T12:20:22.078" v="73" actId="1076"/>
          <ac:graphicFrameMkLst>
            <pc:docMk/>
            <pc:sldMk cId="4162127008" sldId="264"/>
            <ac:graphicFrameMk id="3" creationId="{C5C91B0A-5D93-3B23-CE5A-FBC530DA584F}"/>
          </ac:graphicFrameMkLst>
        </pc:graphicFrameChg>
        <pc:picChg chg="add mod">
          <ac:chgData name="Kemal Onur Gungor" userId="97ee5831-f238-46e4-813b-a640bec43252" providerId="ADAL" clId="{6E4710A4-562A-4368-B669-2AC8CF22390B}" dt="2023-09-25T12:25:40.862" v="125"/>
          <ac:picMkLst>
            <pc:docMk/>
            <pc:sldMk cId="4162127008" sldId="264"/>
            <ac:picMk id="4" creationId="{2F1ECFF5-4F07-8303-7838-EA967B71BAC4}"/>
          </ac:picMkLst>
        </pc:picChg>
      </pc:sldChg>
      <pc:sldChg chg="addSp delSp modSp add mod">
        <pc:chgData name="Kemal Onur Gungor" userId="97ee5831-f238-46e4-813b-a640bec43252" providerId="ADAL" clId="{6E4710A4-562A-4368-B669-2AC8CF22390B}" dt="2023-09-25T12:25:50.896" v="129" actId="5793"/>
        <pc:sldMkLst>
          <pc:docMk/>
          <pc:sldMk cId="3453336952" sldId="265"/>
        </pc:sldMkLst>
        <pc:spChg chg="mod">
          <ac:chgData name="Kemal Onur Gungor" userId="97ee5831-f238-46e4-813b-a640bec43252" providerId="ADAL" clId="{6E4710A4-562A-4368-B669-2AC8CF22390B}" dt="2023-09-25T12:25:50.896" v="129" actId="5793"/>
          <ac:spMkLst>
            <pc:docMk/>
            <pc:sldMk cId="3453336952" sldId="265"/>
            <ac:spMk id="2" creationId="{00000000-0000-0000-0000-000000000000}"/>
          </ac:spMkLst>
        </pc:spChg>
        <pc:graphicFrameChg chg="del">
          <ac:chgData name="Kemal Onur Gungor" userId="97ee5831-f238-46e4-813b-a640bec43252" providerId="ADAL" clId="{6E4710A4-562A-4368-B669-2AC8CF22390B}" dt="2023-09-25T12:20:46.256" v="76" actId="21"/>
          <ac:graphicFrameMkLst>
            <pc:docMk/>
            <pc:sldMk cId="3453336952" sldId="265"/>
            <ac:graphicFrameMk id="3" creationId="{C5C91B0A-5D93-3B23-CE5A-FBC530DA584F}"/>
          </ac:graphicFrameMkLst>
        </pc:graphicFrameChg>
        <pc:graphicFrameChg chg="add mod">
          <ac:chgData name="Kemal Onur Gungor" userId="97ee5831-f238-46e4-813b-a640bec43252" providerId="ADAL" clId="{6E4710A4-562A-4368-B669-2AC8CF22390B}" dt="2023-09-25T12:21:09.112" v="80" actId="1076"/>
          <ac:graphicFrameMkLst>
            <pc:docMk/>
            <pc:sldMk cId="3453336952" sldId="265"/>
            <ac:graphicFrameMk id="4" creationId="{32E4ADFD-AD9D-375B-FEA5-71534E0A3A19}"/>
          </ac:graphicFrameMkLst>
        </pc:graphicFrameChg>
        <pc:picChg chg="add mod">
          <ac:chgData name="Kemal Onur Gungor" userId="97ee5831-f238-46e4-813b-a640bec43252" providerId="ADAL" clId="{6E4710A4-562A-4368-B669-2AC8CF22390B}" dt="2023-09-25T12:25:47.938" v="127"/>
          <ac:picMkLst>
            <pc:docMk/>
            <pc:sldMk cId="3453336952" sldId="265"/>
            <ac:picMk id="5" creationId="{458726E3-051B-FB5A-48E9-C5B58E3A5101}"/>
          </ac:picMkLst>
        </pc:picChg>
      </pc:sldChg>
      <pc:sldChg chg="add del setBg">
        <pc:chgData name="Kemal Onur Gungor" userId="97ee5831-f238-46e4-813b-a640bec43252" providerId="ADAL" clId="{6E4710A4-562A-4368-B669-2AC8CF22390B}" dt="2023-09-25T12:21:49.759" v="83"/>
        <pc:sldMkLst>
          <pc:docMk/>
          <pc:sldMk cId="1323446768" sldId="266"/>
        </pc:sldMkLst>
      </pc:sldChg>
      <pc:sldChg chg="addSp delSp modSp mod">
        <pc:chgData name="Kemal Onur Gungor" userId="97ee5831-f238-46e4-813b-a640bec43252" providerId="ADAL" clId="{6E4710A4-562A-4368-B669-2AC8CF22390B}" dt="2023-09-25T12:56:09.336" v="178" actId="114"/>
        <pc:sldMkLst>
          <pc:docMk/>
          <pc:sldMk cId="2084938519" sldId="266"/>
        </pc:sldMkLst>
        <pc:spChg chg="add del mod">
          <ac:chgData name="Kemal Onur Gungor" userId="97ee5831-f238-46e4-813b-a640bec43252" providerId="ADAL" clId="{6E4710A4-562A-4368-B669-2AC8CF22390B}" dt="2023-09-25T12:22:12.019" v="85"/>
          <ac:spMkLst>
            <pc:docMk/>
            <pc:sldMk cId="2084938519" sldId="266"/>
            <ac:spMk id="4" creationId="{20C83EFF-7706-170D-7812-B56E2203CFEE}"/>
          </ac:spMkLst>
        </pc:spChg>
        <pc:spChg chg="mod">
          <ac:chgData name="Kemal Onur Gungor" userId="97ee5831-f238-46e4-813b-a640bec43252" providerId="ADAL" clId="{6E4710A4-562A-4368-B669-2AC8CF22390B}" dt="2023-09-25T12:56:09.336" v="178" actId="114"/>
          <ac:spMkLst>
            <pc:docMk/>
            <pc:sldMk cId="2084938519" sldId="266"/>
            <ac:spMk id="7" creationId="{2B2FE433-052A-C5B8-88B6-2BA74AA214EC}"/>
          </ac:spMkLst>
        </pc:spChg>
        <pc:picChg chg="mod">
          <ac:chgData name="Kemal Onur Gungor" userId="97ee5831-f238-46e4-813b-a640bec43252" providerId="ADAL" clId="{6E4710A4-562A-4368-B669-2AC8CF22390B}" dt="2023-09-25T12:23:42.923" v="108" actId="1076"/>
          <ac:picMkLst>
            <pc:docMk/>
            <pc:sldMk cId="2084938519" sldId="266"/>
            <ac:picMk id="5" creationId="{268387AB-3501-A4A7-4964-964C3B1232A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1C29D-9A78-496F-83DB-DCEFE10ADBF7}" type="datetimeFigureOut">
              <a:rPr lang="tr-TR" smtClean="0"/>
              <a:t>5.10.2023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52DDA-FCAA-4D18-95EB-3310C90330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5490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F91E5-7073-4A24-B875-CFD04183ED78}" type="datetimeFigureOut">
              <a:rPr lang="tr-TR" smtClean="0"/>
              <a:t>5.10.2023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FFC40-FEC0-47FB-9A3E-94247277CE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6399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CBDE2-13E3-3541-B9EC-E979C19A01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483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CBDE2-13E3-3541-B9EC-E979C19A01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144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CBDE2-13E3-3541-B9EC-E979C19A01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415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CBDE2-13E3-3541-B9EC-E979C19A01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454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CBDE2-13E3-3541-B9EC-E979C19A01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168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CBDE2-13E3-3541-B9EC-E979C19A01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586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CBDE2-13E3-3541-B9EC-E979C19A01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139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00C-F899-1C4D-98F9-9CC575B40F59}" type="datetimeFigureOut">
              <a:rPr lang="en-GR" smtClean="0"/>
              <a:t>10/5/23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1E36-5C23-B441-A768-3E03CE601C28}" type="slidenum">
              <a:rPr lang="en-GR" smtClean="0"/>
              <a:t>‹#›</a:t>
            </a:fld>
            <a:endParaRPr lang="en-GR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73BEE96-DB44-0042-83B4-93E7661988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017" y="6117330"/>
            <a:ext cx="2250831" cy="571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04C702-C37D-8340-8C7D-435FC6F890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1079" y="6136381"/>
            <a:ext cx="468923" cy="55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0DF30D-FC08-5F44-9E46-3F1A27B7874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8427" y="6110981"/>
            <a:ext cx="656492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8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EEAEE-05C3-9B46-BF3C-86B0692A5377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82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EEAEE-05C3-9B46-BF3C-86B0692A5377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3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00C-F899-1C4D-98F9-9CC575B40F59}" type="datetimeFigureOut">
              <a:rPr lang="en-GR" smtClean="0"/>
              <a:t>10/5/23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21DB89F-7CA2-D24E-BD63-75BA4F1E32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017" y="6117330"/>
            <a:ext cx="2250831" cy="571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A1382B-A6C6-ED4E-91FC-DDAC7C97A2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1539" y="6157138"/>
            <a:ext cx="468923" cy="55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EB5E05-AE10-5A45-97EE-BC9D13E9A8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8427" y="6110981"/>
            <a:ext cx="656492" cy="584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E14F4E-6D2E-4F45-ACAA-1BCA4A71A08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5274" y="44866"/>
            <a:ext cx="1464975" cy="772272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676D3C04-4BF6-4C49-AFF9-F638C7B807B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1" y="73401"/>
            <a:ext cx="2067624" cy="58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74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EEAEE-05C3-9B46-BF3C-86B0692A5377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DCFA1D-C2CC-2646-94D0-BA55FE5B34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5274" y="44866"/>
            <a:ext cx="1464975" cy="772272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27A6466-0CB9-8242-8AB3-CA263925FB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1" y="73401"/>
            <a:ext cx="2067624" cy="58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1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EEAEE-05C3-9B46-BF3C-86B0692A5377}" type="datetimeFigureOut">
              <a:rPr lang="en-US" smtClean="0"/>
              <a:t>10/5/23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A0796D-B6E7-8748-AAF0-2D69B872F9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5274" y="44866"/>
            <a:ext cx="1464975" cy="772272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A991B44-86B5-8E41-950B-83C42B3BED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1" y="73401"/>
            <a:ext cx="2067624" cy="58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92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EEAEE-05C3-9B46-BF3C-86B0692A5377}" type="datetimeFigureOut">
              <a:rPr lang="en-US" smtClean="0"/>
              <a:t>10/5/23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F608D4-E2AC-C744-B643-D59A0F5B71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5274" y="44866"/>
            <a:ext cx="1464975" cy="772272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FF1CC66-FA1E-EC40-8563-E8C18C53AB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1" y="73401"/>
            <a:ext cx="2067624" cy="58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4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EEAEE-05C3-9B46-BF3C-86B0692A5377}" type="datetimeFigureOut">
              <a:rPr lang="en-US" smtClean="0"/>
              <a:t>10/5/23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93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EEAEE-05C3-9B46-BF3C-86B0692A5377}" type="datetimeFigureOut">
              <a:rPr lang="en-US" smtClean="0"/>
              <a:t>10/5/23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2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EEAEE-05C3-9B46-BF3C-86B0692A5377}" type="datetimeFigureOut">
              <a:rPr lang="en-US" smtClean="0"/>
              <a:t>10/5/23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87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EEAEE-05C3-9B46-BF3C-86B0692A5377}" type="datetimeFigureOut">
              <a:rPr lang="en-US" smtClean="0"/>
              <a:t>10/5/23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95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EEAEE-05C3-9B46-BF3C-86B0692A5377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FA650-31EF-594A-A111-6B77A6C73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8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3">
            <a:extLst>
              <a:ext uri="{FF2B5EF4-FFF2-40B4-BE49-F238E27FC236}">
                <a16:creationId xmlns:a16="http://schemas.microsoft.com/office/drawing/2014/main" id="{CAA9C3F4-A0B2-AE49-8656-6DE108FDD579}"/>
              </a:ext>
            </a:extLst>
          </p:cNvPr>
          <p:cNvSpPr txBox="1">
            <a:spLocks/>
          </p:cNvSpPr>
          <p:nvPr/>
        </p:nvSpPr>
        <p:spPr>
          <a:xfrm>
            <a:off x="1485090" y="4248646"/>
            <a:ext cx="9443611" cy="1730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240" b="0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E8BD3D63-5318-A6E7-3E85-2D90CE53695D}"/>
              </a:ext>
            </a:extLst>
          </p:cNvPr>
          <p:cNvSpPr/>
          <p:nvPr/>
        </p:nvSpPr>
        <p:spPr>
          <a:xfrm>
            <a:off x="5222929" y="3429000"/>
            <a:ext cx="6969071" cy="1979908"/>
          </a:xfrm>
          <a:prstGeom prst="rect">
            <a:avLst/>
          </a:prstGeom>
          <a:solidFill>
            <a:srgbClr val="32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indent="1905"/>
            <a:endParaRPr lang="en-GB" sz="24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0" marR="5080" lvl="1" indent="1905"/>
            <a:r>
              <a:rPr lang="en-GB" sz="2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Presenter Full Name:</a:t>
            </a:r>
          </a:p>
          <a:p>
            <a:pPr marL="469900" marR="5080" lvl="1" indent="1905"/>
            <a:r>
              <a:rPr lang="en-GB" sz="2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</a:t>
            </a:r>
            <a:r>
              <a:rPr lang="en-GB" sz="2400" b="1" i="1" spc="-1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zation:</a:t>
            </a:r>
          </a:p>
          <a:p>
            <a:pPr marL="469900" marR="5080" lvl="1" indent="1905"/>
            <a:r>
              <a:rPr lang="en-GB" sz="2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Workshop Name:</a:t>
            </a:r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0" marR="5080" lvl="1" indent="1905"/>
            <a:r>
              <a:rPr lang="en-GB" sz="2400" b="1" i="1" spc="-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2400" b="1" i="1" spc="-2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-ma</a:t>
            </a:r>
            <a:r>
              <a:rPr lang="en-GB" sz="2400" b="1" i="1" spc="-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400" b="1" i="1" spc="-1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l:</a:t>
            </a:r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tr-TR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99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33"/>
    </mc:Choice>
    <mc:Fallback xmlns="">
      <p:transition spd="slow" advTm="2493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051" y="1988088"/>
            <a:ext cx="4800573" cy="554472"/>
          </a:xfrm>
        </p:spPr>
        <p:txBody>
          <a:bodyPr>
            <a:noAutofit/>
          </a:bodyPr>
          <a:lstStyle/>
          <a:p>
            <a:pPr algn="l"/>
            <a:r>
              <a:rPr lang="en-GB" sz="2500" b="1" spc="-20" dirty="0">
                <a:latin typeface="+mn-lt"/>
              </a:rPr>
              <a:t>Desc</a:t>
            </a:r>
            <a:r>
              <a:rPr lang="en-GB" sz="2500" b="1" spc="-5" dirty="0">
                <a:latin typeface="+mn-lt"/>
              </a:rPr>
              <a:t>r</a:t>
            </a:r>
            <a:r>
              <a:rPr lang="en-GB" sz="2500" b="1" spc="-10" dirty="0">
                <a:latin typeface="+mn-lt"/>
              </a:rPr>
              <a:t>ipti</a:t>
            </a:r>
            <a:r>
              <a:rPr lang="en-GB" sz="2500" b="1" spc="-30" dirty="0">
                <a:latin typeface="+mn-lt"/>
              </a:rPr>
              <a:t>o</a:t>
            </a:r>
            <a:r>
              <a:rPr lang="en-GB" sz="2500" b="1" spc="-15" dirty="0">
                <a:latin typeface="+mn-lt"/>
              </a:rPr>
              <a:t>n</a:t>
            </a:r>
            <a:r>
              <a:rPr lang="en-GB" sz="2500" b="1" spc="25" dirty="0">
                <a:latin typeface="+mn-lt"/>
              </a:rPr>
              <a:t> </a:t>
            </a:r>
            <a:r>
              <a:rPr lang="en-GB" sz="2500" b="1" spc="-15" dirty="0">
                <a:latin typeface="+mn-lt"/>
              </a:rPr>
              <a:t>of</a:t>
            </a:r>
            <a:r>
              <a:rPr lang="en-GB" sz="2500" b="1" spc="-5" dirty="0">
                <a:latin typeface="+mn-lt"/>
              </a:rPr>
              <a:t> </a:t>
            </a:r>
            <a:r>
              <a:rPr lang="en-GB" sz="2500" b="1" spc="-15" dirty="0">
                <a:latin typeface="+mn-lt"/>
              </a:rPr>
              <a:t>the</a:t>
            </a:r>
            <a:r>
              <a:rPr lang="en-GB" sz="2500" b="1" spc="10" dirty="0">
                <a:latin typeface="+mn-lt"/>
              </a:rPr>
              <a:t> </a:t>
            </a:r>
            <a:r>
              <a:rPr lang="en-GB" sz="2500" b="1" spc="-25" dirty="0">
                <a:latin typeface="+mn-lt"/>
              </a:rPr>
              <a:t>O</a:t>
            </a:r>
            <a:r>
              <a:rPr lang="en-GB" sz="2500" b="1" spc="-10" dirty="0">
                <a:latin typeface="+mn-lt"/>
              </a:rPr>
              <a:t>r</a:t>
            </a:r>
            <a:r>
              <a:rPr lang="en-GB" sz="2500" b="1" spc="-20" dirty="0">
                <a:latin typeface="+mn-lt"/>
              </a:rPr>
              <a:t>ganization</a:t>
            </a:r>
            <a:endParaRPr lang="en-US" sz="25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9" name="Subtitle 3">
            <a:extLst>
              <a:ext uri="{FF2B5EF4-FFF2-40B4-BE49-F238E27FC236}">
                <a16:creationId xmlns:a16="http://schemas.microsoft.com/office/drawing/2014/main" id="{CAA9C3F4-A0B2-AE49-8656-6DE108FDD579}"/>
              </a:ext>
            </a:extLst>
          </p:cNvPr>
          <p:cNvSpPr txBox="1">
            <a:spLocks/>
          </p:cNvSpPr>
          <p:nvPr/>
        </p:nvSpPr>
        <p:spPr>
          <a:xfrm>
            <a:off x="1059051" y="2704198"/>
            <a:ext cx="10389609" cy="3825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5080" indent="-342900" algn="l">
              <a:lnSpc>
                <a:spcPct val="100000"/>
              </a:lnSpc>
              <a:buFont typeface="Arial"/>
              <a:buChar char="•"/>
              <a:tabLst>
                <a:tab pos="356235" algn="l"/>
                <a:tab pos="3681095" algn="l"/>
              </a:tabLst>
            </a:pPr>
            <a:r>
              <a:rPr lang="en-GB" sz="2000" dirty="0">
                <a:cs typeface="Arial"/>
              </a:rPr>
              <a:t>Give</a:t>
            </a:r>
            <a:r>
              <a:rPr lang="en-GB" sz="2000" spc="-10" dirty="0">
                <a:cs typeface="Arial"/>
              </a:rPr>
              <a:t> </a:t>
            </a:r>
            <a:r>
              <a:rPr lang="en-GB" sz="2000" dirty="0">
                <a:cs typeface="Arial"/>
              </a:rPr>
              <a:t>s</a:t>
            </a:r>
            <a:r>
              <a:rPr lang="en-GB" sz="2000" spc="5" dirty="0">
                <a:cs typeface="Arial"/>
              </a:rPr>
              <a:t>h</a:t>
            </a:r>
            <a:r>
              <a:rPr lang="en-GB" sz="2000" dirty="0">
                <a:cs typeface="Arial"/>
              </a:rPr>
              <a:t>ort</a:t>
            </a:r>
            <a:r>
              <a:rPr lang="en-GB" sz="2000" spc="-45" dirty="0">
                <a:cs typeface="Arial"/>
              </a:rPr>
              <a:t> </a:t>
            </a:r>
            <a:r>
              <a:rPr lang="en-GB" sz="2000" dirty="0">
                <a:cs typeface="Arial"/>
              </a:rPr>
              <a:t>information</a:t>
            </a:r>
            <a:r>
              <a:rPr lang="en-GB" sz="2000" spc="-30" dirty="0">
                <a:cs typeface="Arial"/>
              </a:rPr>
              <a:t> </a:t>
            </a:r>
            <a:r>
              <a:rPr lang="en-GB" sz="2000" dirty="0">
                <a:cs typeface="Arial"/>
              </a:rPr>
              <a:t>abo</a:t>
            </a:r>
            <a:r>
              <a:rPr lang="en-GB" sz="2000" spc="5" dirty="0">
                <a:cs typeface="Arial"/>
              </a:rPr>
              <a:t>u</a:t>
            </a:r>
            <a:r>
              <a:rPr lang="en-GB" sz="2000" dirty="0">
                <a:cs typeface="Arial"/>
              </a:rPr>
              <a:t>t </a:t>
            </a:r>
            <a:r>
              <a:rPr lang="en-GB" sz="2000" spc="-15" dirty="0">
                <a:cs typeface="Arial"/>
              </a:rPr>
              <a:t>y</a:t>
            </a:r>
            <a:r>
              <a:rPr lang="en-GB" sz="2000" dirty="0">
                <a:cs typeface="Arial"/>
              </a:rPr>
              <a:t>our</a:t>
            </a:r>
            <a:r>
              <a:rPr lang="en-GB" sz="2000" spc="-15" dirty="0">
                <a:cs typeface="Arial"/>
              </a:rPr>
              <a:t> </a:t>
            </a:r>
            <a:r>
              <a:rPr lang="en-GB" sz="2000" dirty="0">
                <a:cs typeface="Arial"/>
              </a:rPr>
              <a:t>organi</a:t>
            </a:r>
            <a:r>
              <a:rPr lang="en-GB" sz="2000" spc="5" dirty="0">
                <a:cs typeface="Arial"/>
              </a:rPr>
              <a:t>s</a:t>
            </a:r>
            <a:r>
              <a:rPr lang="en-GB" sz="2000" dirty="0">
                <a:cs typeface="Arial"/>
              </a:rPr>
              <a:t>ation,</a:t>
            </a:r>
            <a:r>
              <a:rPr lang="en-GB" sz="2000" spc="-45" dirty="0">
                <a:cs typeface="Arial"/>
              </a:rPr>
              <a:t> </a:t>
            </a:r>
            <a:r>
              <a:rPr lang="en-GB" sz="2000" dirty="0">
                <a:cs typeface="Arial"/>
              </a:rPr>
              <a:t>previous</a:t>
            </a:r>
            <a:r>
              <a:rPr lang="en-GB" sz="2000" spc="-25" dirty="0">
                <a:cs typeface="Arial"/>
              </a:rPr>
              <a:t> </a:t>
            </a:r>
            <a:r>
              <a:rPr lang="en-GB" sz="2000" spc="-10" dirty="0">
                <a:cs typeface="Arial"/>
              </a:rPr>
              <a:t>P</a:t>
            </a:r>
            <a:r>
              <a:rPr lang="en-GB" sz="2000" dirty="0">
                <a:cs typeface="Arial"/>
              </a:rPr>
              <a:t>roject or relevant national project experienc</a:t>
            </a:r>
            <a:r>
              <a:rPr lang="en-GB" sz="2000" spc="5" dirty="0">
                <a:cs typeface="Arial"/>
              </a:rPr>
              <a:t>e</a:t>
            </a:r>
            <a:r>
              <a:rPr lang="en-GB" sz="2000" dirty="0">
                <a:cs typeface="Arial"/>
              </a:rPr>
              <a:t>s</a:t>
            </a:r>
            <a:r>
              <a:rPr lang="en-GB" sz="2000" spc="-35" dirty="0">
                <a:cs typeface="Arial"/>
              </a:rPr>
              <a:t> </a:t>
            </a:r>
            <a:r>
              <a:rPr lang="en-GB" sz="2000" dirty="0">
                <a:cs typeface="Arial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83449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33"/>
    </mc:Choice>
    <mc:Fallback xmlns="">
      <p:transition spd="slow" advTm="2493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051" y="1711141"/>
            <a:ext cx="5295096" cy="1190949"/>
          </a:xfrm>
        </p:spPr>
        <p:txBody>
          <a:bodyPr>
            <a:noAutofit/>
          </a:bodyPr>
          <a:lstStyle/>
          <a:p>
            <a:pPr algn="l"/>
            <a:r>
              <a:rPr lang="en-GB" sz="2500" b="1" spc="-20" dirty="0">
                <a:latin typeface="+mn-lt"/>
              </a:rPr>
              <a:t>Description of your research interest</a:t>
            </a:r>
            <a:br>
              <a:rPr lang="en-GB" sz="2500" b="1" spc="-20" dirty="0">
                <a:latin typeface="+mn-lt"/>
              </a:rPr>
            </a:br>
            <a:r>
              <a:rPr lang="en-GB" sz="2500" b="1" spc="-20" dirty="0">
                <a:latin typeface="+mn-lt"/>
              </a:rPr>
              <a:t> </a:t>
            </a:r>
            <a:endParaRPr lang="en-US" sz="25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9" name="Subtitle 3">
            <a:extLst>
              <a:ext uri="{FF2B5EF4-FFF2-40B4-BE49-F238E27FC236}">
                <a16:creationId xmlns:a16="http://schemas.microsoft.com/office/drawing/2014/main" id="{CAA9C3F4-A0B2-AE49-8656-6DE108FDD579}"/>
              </a:ext>
            </a:extLst>
          </p:cNvPr>
          <p:cNvSpPr txBox="1">
            <a:spLocks/>
          </p:cNvSpPr>
          <p:nvPr/>
        </p:nvSpPr>
        <p:spPr>
          <a:xfrm>
            <a:off x="1059051" y="2700715"/>
            <a:ext cx="10389609" cy="3359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5080" indent="-342900" algn="l">
              <a:lnSpc>
                <a:spcPct val="100000"/>
              </a:lnSpc>
              <a:buFont typeface="Arial"/>
              <a:buChar char="•"/>
              <a:tabLst>
                <a:tab pos="356235" algn="l"/>
                <a:tab pos="3681095" algn="l"/>
              </a:tabLst>
            </a:pPr>
            <a:r>
              <a:rPr lang="en-GB" sz="2000" dirty="0">
                <a:cs typeface="Arial"/>
              </a:rPr>
              <a:t>Give short information about your research team and activities</a:t>
            </a:r>
          </a:p>
          <a:p>
            <a:pPr marL="12700" marR="5080" algn="l">
              <a:lnSpc>
                <a:spcPct val="100000"/>
              </a:lnSpc>
              <a:tabLst>
                <a:tab pos="356235" algn="l"/>
                <a:tab pos="3681095" algn="l"/>
              </a:tabLst>
            </a:pPr>
            <a:endParaRPr lang="en-GB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984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33"/>
    </mc:Choice>
    <mc:Fallback xmlns="">
      <p:transition spd="slow" advTm="2493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051" y="1666068"/>
            <a:ext cx="4800573" cy="554472"/>
          </a:xfrm>
        </p:spPr>
        <p:txBody>
          <a:bodyPr>
            <a:noAutofit/>
          </a:bodyPr>
          <a:lstStyle/>
          <a:p>
            <a:pPr algn="l"/>
            <a:r>
              <a:rPr lang="en-GB" sz="2500" b="1" spc="-20" dirty="0">
                <a:latin typeface="+mn-lt"/>
              </a:rPr>
              <a:t>Project Idea</a:t>
            </a:r>
            <a:endParaRPr lang="en-US" sz="25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9" name="Subtitle 3">
            <a:extLst>
              <a:ext uri="{FF2B5EF4-FFF2-40B4-BE49-F238E27FC236}">
                <a16:creationId xmlns:a16="http://schemas.microsoft.com/office/drawing/2014/main" id="{CAA9C3F4-A0B2-AE49-8656-6DE108FDD579}"/>
              </a:ext>
            </a:extLst>
          </p:cNvPr>
          <p:cNvSpPr txBox="1">
            <a:spLocks/>
          </p:cNvSpPr>
          <p:nvPr/>
        </p:nvSpPr>
        <p:spPr>
          <a:xfrm>
            <a:off x="1059051" y="2445912"/>
            <a:ext cx="10389609" cy="3825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5080" indent="-342900" algn="l">
              <a:lnSpc>
                <a:spcPct val="100000"/>
              </a:lnSpc>
              <a:buFont typeface="Arial"/>
              <a:buChar char="•"/>
              <a:tabLst>
                <a:tab pos="356235" algn="l"/>
                <a:tab pos="3681095" algn="l"/>
              </a:tabLst>
            </a:pPr>
            <a:r>
              <a:rPr lang="en-GB" sz="2000" dirty="0">
                <a:cs typeface="Arial"/>
              </a:rPr>
              <a:t>Give short information about your research team and activities</a:t>
            </a:r>
          </a:p>
          <a:p>
            <a:pPr marL="12700" marR="5080" algn="l">
              <a:lnSpc>
                <a:spcPct val="100000"/>
              </a:lnSpc>
              <a:tabLst>
                <a:tab pos="356235" algn="l"/>
                <a:tab pos="3681095" algn="l"/>
              </a:tabLst>
            </a:pPr>
            <a:endParaRPr lang="en-GB" sz="2000" dirty="0">
              <a:cs typeface="Arial"/>
            </a:endParaRP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A4B8CD5D-921C-8F71-5783-14238AF594EB}"/>
              </a:ext>
            </a:extLst>
          </p:cNvPr>
          <p:cNvSpPr txBox="1"/>
          <p:nvPr/>
        </p:nvSpPr>
        <p:spPr>
          <a:xfrm>
            <a:off x="1284345" y="3050633"/>
            <a:ext cx="7813040" cy="33958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GB" sz="1700" b="1" dirty="0">
                <a:latin typeface="Calibri"/>
                <a:cs typeface="Calibri"/>
              </a:rPr>
              <a:t>Please indicate your Call Topic of Interest</a:t>
            </a:r>
          </a:p>
          <a:p>
            <a:pPr marL="12700" marR="5080">
              <a:lnSpc>
                <a:spcPct val="100000"/>
              </a:lnSpc>
            </a:pPr>
            <a:endParaRPr lang="en-GB" sz="1700" b="1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700" b="1" dirty="0">
                <a:latin typeface="Calibri"/>
                <a:cs typeface="Calibri"/>
              </a:rPr>
              <a:t>P</a:t>
            </a:r>
            <a:r>
              <a:rPr sz="1700" b="1" spc="-10" dirty="0">
                <a:latin typeface="Calibri"/>
                <a:cs typeface="Calibri"/>
              </a:rPr>
              <a:t>l</a:t>
            </a:r>
            <a:r>
              <a:rPr sz="1700" b="1" dirty="0">
                <a:latin typeface="Calibri"/>
                <a:cs typeface="Calibri"/>
              </a:rPr>
              <a:t>ease </a:t>
            </a:r>
            <a:r>
              <a:rPr lang="en-US" sz="1700" b="1" dirty="0">
                <a:latin typeface="Calibri"/>
                <a:cs typeface="Calibri"/>
              </a:rPr>
              <a:t>indicate</a:t>
            </a:r>
            <a:r>
              <a:rPr sz="1700" b="1" spc="-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rele</a:t>
            </a:r>
            <a:r>
              <a:rPr sz="1700" b="1" spc="5" dirty="0">
                <a:latin typeface="Calibri"/>
                <a:cs typeface="Calibri"/>
              </a:rPr>
              <a:t>v</a:t>
            </a:r>
            <a:r>
              <a:rPr sz="1700" b="1" dirty="0">
                <a:latin typeface="Calibri"/>
                <a:cs typeface="Calibri"/>
              </a:rPr>
              <a:t>ant</a:t>
            </a:r>
            <a:r>
              <a:rPr sz="1700" b="1" spc="-10" dirty="0">
                <a:latin typeface="Calibri"/>
                <a:cs typeface="Calibri"/>
              </a:rPr>
              <a:t> </a:t>
            </a:r>
            <a:r>
              <a:rPr lang="en-US" sz="1700" b="1" spc="-10" dirty="0">
                <a:latin typeface="Calibri"/>
                <a:cs typeface="Calibri"/>
              </a:rPr>
              <a:t>project ideas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endParaRPr lang="en-GB" sz="1700" b="1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700" b="1" dirty="0">
                <a:latin typeface="Calibri"/>
                <a:cs typeface="Calibri"/>
              </a:rPr>
              <a:t>P</a:t>
            </a:r>
            <a:r>
              <a:rPr sz="1700" b="1" spc="-10" dirty="0">
                <a:latin typeface="Calibri"/>
                <a:cs typeface="Calibri"/>
              </a:rPr>
              <a:t>l</a:t>
            </a:r>
            <a:r>
              <a:rPr sz="1700" b="1" dirty="0">
                <a:latin typeface="Calibri"/>
                <a:cs typeface="Calibri"/>
              </a:rPr>
              <a:t>ease add</a:t>
            </a:r>
            <a:r>
              <a:rPr sz="1700" b="1" spc="-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TITLE</a:t>
            </a:r>
            <a:r>
              <a:rPr sz="1700" b="1" spc="-1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of</a:t>
            </a:r>
            <a:r>
              <a:rPr sz="1700" b="1" spc="-1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t</a:t>
            </a:r>
            <a:r>
              <a:rPr sz="1700" b="1" spc="-10" dirty="0">
                <a:latin typeface="Calibri"/>
                <a:cs typeface="Calibri"/>
              </a:rPr>
              <a:t>h</a:t>
            </a:r>
            <a:r>
              <a:rPr sz="1700" b="1" dirty="0">
                <a:latin typeface="Calibri"/>
                <a:cs typeface="Calibri"/>
              </a:rPr>
              <a:t>e</a:t>
            </a:r>
            <a:r>
              <a:rPr sz="1700" b="1" spc="1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PROJECT</a:t>
            </a:r>
            <a:r>
              <a:rPr sz="1700" b="1" spc="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IDEA </a:t>
            </a:r>
            <a:r>
              <a:rPr sz="1700" b="1" spc="-10" dirty="0">
                <a:latin typeface="Calibri"/>
                <a:cs typeface="Calibri"/>
              </a:rPr>
              <a:t>…</a:t>
            </a:r>
            <a:r>
              <a:rPr sz="1700" b="1" dirty="0">
                <a:latin typeface="Calibri"/>
                <a:cs typeface="Calibri"/>
              </a:rPr>
              <a:t>.</a:t>
            </a:r>
            <a:endParaRPr sz="17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1700" dirty="0">
                <a:latin typeface="Arial"/>
                <a:cs typeface="Arial"/>
              </a:rPr>
              <a:t>Obje</a:t>
            </a:r>
            <a:r>
              <a:rPr sz="1700" spc="5" dirty="0">
                <a:latin typeface="Arial"/>
                <a:cs typeface="Arial"/>
              </a:rPr>
              <a:t>c</a:t>
            </a:r>
            <a:r>
              <a:rPr sz="1700" dirty="0">
                <a:latin typeface="Arial"/>
                <a:cs typeface="Arial"/>
              </a:rPr>
              <a:t>ti</a:t>
            </a:r>
            <a:r>
              <a:rPr sz="1700" spc="-15" dirty="0">
                <a:latin typeface="Arial"/>
                <a:cs typeface="Arial"/>
              </a:rPr>
              <a:t>v</a:t>
            </a:r>
            <a:r>
              <a:rPr sz="1700" dirty="0">
                <a:latin typeface="Arial"/>
                <a:cs typeface="Arial"/>
              </a:rPr>
              <a:t>e</a:t>
            </a:r>
            <a:r>
              <a:rPr sz="1700" spc="5" dirty="0">
                <a:latin typeface="Arial"/>
                <a:cs typeface="Arial"/>
              </a:rPr>
              <a:t>s</a:t>
            </a:r>
            <a:r>
              <a:rPr sz="1700" dirty="0">
                <a:latin typeface="Arial"/>
                <a:cs typeface="Arial"/>
              </a:rPr>
              <a:t>:</a:t>
            </a:r>
          </a:p>
          <a:p>
            <a:pPr marL="756285" lvl="1" indent="-286385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756920" algn="l"/>
              </a:tabLst>
            </a:pPr>
            <a:r>
              <a:rPr sz="1700" dirty="0">
                <a:latin typeface="Arial"/>
                <a:cs typeface="Arial"/>
              </a:rPr>
              <a:t>to …</a:t>
            </a:r>
          </a:p>
          <a:p>
            <a:pPr marL="756285" lvl="1" indent="-28638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756920" algn="l"/>
              </a:tabLst>
            </a:pPr>
            <a:r>
              <a:rPr sz="1700" dirty="0">
                <a:latin typeface="Arial"/>
                <a:cs typeface="Arial"/>
              </a:rPr>
              <a:t>to …</a:t>
            </a:r>
            <a:endParaRPr lang="en-US" sz="17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756920" algn="l"/>
              </a:tabLst>
            </a:pPr>
            <a:endParaRPr lang="en-US" sz="17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lang="en-US" sz="1700" dirty="0">
                <a:latin typeface="Arial"/>
                <a:cs typeface="Arial"/>
              </a:rPr>
              <a:t>E</a:t>
            </a:r>
            <a:r>
              <a:rPr lang="en-US" sz="1700" spc="-10" dirty="0">
                <a:latin typeface="Arial"/>
                <a:cs typeface="Arial"/>
              </a:rPr>
              <a:t>x</a:t>
            </a:r>
            <a:r>
              <a:rPr lang="en-US" sz="1700" dirty="0">
                <a:latin typeface="Arial"/>
                <a:cs typeface="Arial"/>
              </a:rPr>
              <a:t>pe</a:t>
            </a:r>
            <a:r>
              <a:rPr lang="en-US" sz="1700" spc="5" dirty="0">
                <a:latin typeface="Arial"/>
                <a:cs typeface="Arial"/>
              </a:rPr>
              <a:t>c</a:t>
            </a:r>
            <a:r>
              <a:rPr lang="en-US" sz="1700" dirty="0">
                <a:latin typeface="Arial"/>
                <a:cs typeface="Arial"/>
              </a:rPr>
              <a:t>ted</a:t>
            </a:r>
            <a:r>
              <a:rPr lang="en-US" sz="1700" spc="-20" dirty="0">
                <a:latin typeface="Arial"/>
                <a:cs typeface="Arial"/>
              </a:rPr>
              <a:t> </a:t>
            </a:r>
            <a:r>
              <a:rPr lang="en-US" sz="1700" dirty="0">
                <a:latin typeface="Arial"/>
                <a:cs typeface="Arial"/>
              </a:rPr>
              <a:t>res</a:t>
            </a:r>
            <a:r>
              <a:rPr lang="en-US" sz="1700" spc="5" dirty="0">
                <a:latin typeface="Arial"/>
                <a:cs typeface="Arial"/>
              </a:rPr>
              <a:t>u</a:t>
            </a:r>
            <a:r>
              <a:rPr lang="en-US" sz="1700" dirty="0">
                <a:latin typeface="Arial"/>
                <a:cs typeface="Arial"/>
              </a:rPr>
              <a:t>lts</a:t>
            </a:r>
          </a:p>
          <a:p>
            <a:pPr marL="469900">
              <a:lnSpc>
                <a:spcPct val="100000"/>
              </a:lnSpc>
              <a:spcBef>
                <a:spcPts val="439"/>
              </a:spcBef>
              <a:tabLst>
                <a:tab pos="756285" algn="l"/>
              </a:tabLst>
            </a:pPr>
            <a:r>
              <a:rPr lang="en-US" sz="1700" dirty="0">
                <a:latin typeface="Arial"/>
                <a:cs typeface="Arial"/>
              </a:rPr>
              <a:t>•	…</a:t>
            </a:r>
          </a:p>
          <a:p>
            <a:pPr marL="469900">
              <a:lnSpc>
                <a:spcPct val="100000"/>
              </a:lnSpc>
              <a:spcBef>
                <a:spcPts val="434"/>
              </a:spcBef>
              <a:tabLst>
                <a:tab pos="756285" algn="l"/>
              </a:tabLst>
            </a:pPr>
            <a:r>
              <a:rPr lang="en-US" sz="1700" dirty="0">
                <a:latin typeface="Arial"/>
                <a:cs typeface="Arial"/>
              </a:rPr>
              <a:t>•	…</a:t>
            </a:r>
          </a:p>
        </p:txBody>
      </p:sp>
    </p:spTree>
    <p:extLst>
      <p:ext uri="{BB962C8B-B14F-4D97-AF65-F5344CB8AC3E}">
        <p14:creationId xmlns:p14="http://schemas.microsoft.com/office/powerpoint/2010/main" val="140623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33"/>
    </mc:Choice>
    <mc:Fallback xmlns="">
      <p:transition spd="slow" advTm="2493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704814"/>
            <a:ext cx="6570016" cy="533263"/>
          </a:xfrm>
        </p:spPr>
        <p:txBody>
          <a:bodyPr>
            <a:noAutofit/>
          </a:bodyPr>
          <a:lstStyle/>
          <a:p>
            <a:pPr algn="l"/>
            <a:r>
              <a:rPr lang="en-GB" sz="2500" b="1" spc="-20" dirty="0">
                <a:latin typeface="+mn-lt"/>
              </a:rPr>
              <a:t>Consortium - profile of known partners (if any)</a:t>
            </a:r>
            <a:endParaRPr lang="en-US" sz="2500" b="1" spc="-20" dirty="0">
              <a:latin typeface="+mn-lt"/>
            </a:endParaRPr>
          </a:p>
        </p:txBody>
      </p:sp>
      <p:graphicFrame>
        <p:nvGraphicFramePr>
          <p:cNvPr id="3" name="object 4">
            <a:extLst>
              <a:ext uri="{FF2B5EF4-FFF2-40B4-BE49-F238E27FC236}">
                <a16:creationId xmlns:a16="http://schemas.microsoft.com/office/drawing/2014/main" id="{C5C91B0A-5D93-3B23-CE5A-FBC530DA58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580201"/>
              </p:ext>
            </p:extLst>
          </p:nvPr>
        </p:nvGraphicFramePr>
        <p:xfrm>
          <a:off x="1524001" y="2410673"/>
          <a:ext cx="9143997" cy="38327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2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5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0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9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8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5758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179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</a:pPr>
                      <a:r>
                        <a:rPr sz="2000" b="1" spc="5" dirty="0">
                          <a:latin typeface="Arial"/>
                          <a:cs typeface="Arial"/>
                        </a:rPr>
                        <a:t>No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0985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Partner</a:t>
                      </a:r>
                      <a:r>
                        <a:rPr sz="2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Name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ct val="100000"/>
                        </a:lnSpc>
                      </a:pPr>
                      <a:r>
                        <a:rPr sz="2000" b="1" spc="-14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3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pe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Coun</a:t>
                      </a:r>
                      <a:r>
                        <a:rPr sz="2000" b="1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ry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12445">
                        <a:lnSpc>
                          <a:spcPct val="100000"/>
                        </a:lnSpc>
                      </a:pPr>
                      <a:r>
                        <a:rPr sz="2000" b="1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ole</a:t>
                      </a:r>
                      <a:r>
                        <a:rPr sz="20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in the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Proje</a:t>
                      </a:r>
                      <a:r>
                        <a:rPr sz="2000" b="1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01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AF73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AF73"/>
                    </a:solidFill>
                  </a:tcPr>
                </a:tc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</a:pP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AF73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AF73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AF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253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02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</a:pP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252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03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AF73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AF73"/>
                    </a:solidFill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</a:pP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AF73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AF73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AF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252">
                <a:tc gridSpan="5"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04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252">
                <a:tc gridSpan="5"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05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AF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253">
                <a:tc gridSpan="5"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06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212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33"/>
    </mc:Choice>
    <mc:Fallback xmlns="">
      <p:transition spd="slow" advTm="2493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720312"/>
            <a:ext cx="9143997" cy="480659"/>
          </a:xfrm>
        </p:spPr>
        <p:txBody>
          <a:bodyPr>
            <a:noAutofit/>
          </a:bodyPr>
          <a:lstStyle/>
          <a:p>
            <a:pPr algn="l"/>
            <a:r>
              <a:rPr kumimoji="0" lang="en-GB" sz="2800" b="1" i="0" u="none" strike="noStrike" kern="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Co</a:t>
            </a:r>
            <a:r>
              <a:rPr kumimoji="0" lang="en-GB" sz="2800" b="1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n</a:t>
            </a:r>
            <a:r>
              <a:rPr kumimoji="0" lang="en-GB" sz="2800" b="1" i="0" u="none" strike="noStrike" kern="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sortium</a:t>
            </a:r>
            <a:r>
              <a:rPr kumimoji="0" lang="en-GB" sz="2800" b="1" i="0" u="none" strike="noStrike" kern="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GB" sz="2800" b="1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–</a:t>
            </a:r>
            <a:r>
              <a:rPr kumimoji="0" lang="en-GB" sz="2800" b="1" i="0" u="none" strike="noStrike" kern="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GB" sz="2800" b="1" i="0" u="none" strike="noStrike" kern="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r</a:t>
            </a:r>
            <a:r>
              <a:rPr kumimoji="0" lang="en-GB" sz="2800" b="1" i="0" u="none" strike="noStrike" kern="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equi</a:t>
            </a:r>
            <a:r>
              <a:rPr kumimoji="0" lang="en-GB" sz="2800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r</a:t>
            </a:r>
            <a:r>
              <a:rPr kumimoji="0" lang="en-GB" sz="2800" b="1" i="0" u="none" strike="noStrike" kern="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e</a:t>
            </a:r>
            <a:r>
              <a:rPr kumimoji="0" lang="en-GB" sz="2800" b="1" i="0" u="none" strike="noStrike" kern="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d</a:t>
            </a:r>
            <a:r>
              <a:rPr kumimoji="0" lang="en-GB" sz="2800" b="1" i="0" u="none" strike="noStrike" kern="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GB" sz="2800" b="1" i="0" u="none" strike="noStrike" kern="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partne</a:t>
            </a:r>
            <a:r>
              <a:rPr kumimoji="0" lang="en-GB" sz="2800" b="1" i="0" u="none" strike="noStrike" kern="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r</a:t>
            </a:r>
            <a:r>
              <a:rPr kumimoji="0" lang="en-GB" sz="2800" b="1" i="0" u="none" strike="noStrike" kern="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</a:t>
            </a:r>
            <a:endParaRPr lang="en-US" sz="2500" b="1" spc="-20" dirty="0">
              <a:latin typeface="+mn-lt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2E4ADFD-AD9D-375B-FEA5-71534E0A3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467285"/>
              </p:ext>
            </p:extLst>
          </p:nvPr>
        </p:nvGraphicFramePr>
        <p:xfrm>
          <a:off x="1524001" y="2293962"/>
          <a:ext cx="9143997" cy="39716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0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8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8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713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7435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507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2000" b="1" spc="5" dirty="0">
                          <a:latin typeface="Arial"/>
                          <a:cs typeface="Arial"/>
                        </a:rPr>
                        <a:t>No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Expertise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2105">
                        <a:lnSpc>
                          <a:spcPct val="100000"/>
                        </a:lnSpc>
                      </a:pPr>
                      <a:r>
                        <a:rPr sz="2000" b="1" spc="-14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3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pe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Coun</a:t>
                      </a:r>
                      <a:r>
                        <a:rPr sz="2000" b="1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ry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91185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Role</a:t>
                      </a:r>
                      <a:r>
                        <a:rPr sz="20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20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project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79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01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AF73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AF73"/>
                    </a:solidFill>
                  </a:tcPr>
                </a:tc>
                <a:tc>
                  <a:txBody>
                    <a:bodyPr/>
                    <a:lstStyle/>
                    <a:p>
                      <a:pPr marL="364490">
                        <a:lnSpc>
                          <a:spcPct val="100000"/>
                        </a:lnSpc>
                      </a:pPr>
                      <a:r>
                        <a:rPr sz="1600" spc="-2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TD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AF73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AF73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AF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763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02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449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SME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79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03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AF73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AF73"/>
                    </a:solidFill>
                  </a:tcPr>
                </a:tc>
                <a:tc>
                  <a:txBody>
                    <a:bodyPr/>
                    <a:lstStyle/>
                    <a:p>
                      <a:pPr marL="364490">
                        <a:lnSpc>
                          <a:spcPct val="100000"/>
                        </a:lnSpc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INFRA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AF73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AF73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AF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763">
                <a:tc gridSpan="5"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04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790">
                <a:tc gridSpan="5"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05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AF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763">
                <a:tc gridSpan="5"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06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333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33"/>
    </mc:Choice>
    <mc:Fallback xmlns="">
      <p:transition spd="slow" advTm="2493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3">
            <a:extLst>
              <a:ext uri="{FF2B5EF4-FFF2-40B4-BE49-F238E27FC236}">
                <a16:creationId xmlns:a16="http://schemas.microsoft.com/office/drawing/2014/main" id="{CAA9C3F4-A0B2-AE49-8656-6DE108FDD579}"/>
              </a:ext>
            </a:extLst>
          </p:cNvPr>
          <p:cNvSpPr txBox="1">
            <a:spLocks/>
          </p:cNvSpPr>
          <p:nvPr/>
        </p:nvSpPr>
        <p:spPr>
          <a:xfrm>
            <a:off x="1485090" y="4248646"/>
            <a:ext cx="9443611" cy="1730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240" b="0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1DCC1B31-0638-FA84-03CC-3EDF108A60FE}"/>
              </a:ext>
            </a:extLst>
          </p:cNvPr>
          <p:cNvSpPr/>
          <p:nvPr/>
        </p:nvSpPr>
        <p:spPr>
          <a:xfrm>
            <a:off x="0" y="2247253"/>
            <a:ext cx="12192000" cy="3332137"/>
          </a:xfrm>
          <a:prstGeom prst="rect">
            <a:avLst/>
          </a:prstGeom>
          <a:solidFill>
            <a:srgbClr val="32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lvl="0" indent="1905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/>
              </a:rPr>
              <a:t>Presenter Contact Details:</a:t>
            </a:r>
          </a:p>
          <a:p>
            <a:pPr marL="12700" marR="5080" lvl="0" indent="1905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lang="en-GB" sz="2000" dirty="0">
                <a:solidFill>
                  <a:schemeClr val="bg1"/>
                </a:solidFill>
                <a:cs typeface="Arial"/>
              </a:rPr>
              <a:t>Full Name:</a:t>
            </a:r>
            <a:endParaRPr lang="en-US" sz="2000" dirty="0">
              <a:solidFill>
                <a:schemeClr val="bg1"/>
              </a:solidFill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lang="en-GB" sz="2000" dirty="0">
                <a:solidFill>
                  <a:schemeClr val="bg1"/>
                </a:solidFill>
                <a:cs typeface="Arial"/>
              </a:rPr>
              <a:t>Orga</a:t>
            </a:r>
            <a:r>
              <a:rPr lang="en-GB" sz="2000" spc="-15" dirty="0">
                <a:solidFill>
                  <a:schemeClr val="bg1"/>
                </a:solidFill>
                <a:cs typeface="Arial"/>
              </a:rPr>
              <a:t>n</a:t>
            </a:r>
            <a:r>
              <a:rPr lang="en-GB" sz="2000" dirty="0">
                <a:solidFill>
                  <a:schemeClr val="bg1"/>
                </a:solidFill>
                <a:cs typeface="Arial"/>
              </a:rPr>
              <a:t>izati</a:t>
            </a:r>
            <a:r>
              <a:rPr lang="en-GB" sz="2000" spc="-15" dirty="0">
                <a:solidFill>
                  <a:schemeClr val="bg1"/>
                </a:solidFill>
                <a:cs typeface="Arial"/>
              </a:rPr>
              <a:t>o</a:t>
            </a:r>
            <a:r>
              <a:rPr lang="en-GB" sz="2000" dirty="0">
                <a:solidFill>
                  <a:schemeClr val="bg1"/>
                </a:solidFill>
                <a:cs typeface="Arial"/>
              </a:rPr>
              <a:t>n and Dep</a:t>
            </a:r>
            <a:r>
              <a:rPr lang="en-GB" sz="2000" spc="-15" dirty="0">
                <a:solidFill>
                  <a:schemeClr val="bg1"/>
                </a:solidFill>
                <a:cs typeface="Arial"/>
              </a:rPr>
              <a:t>a</a:t>
            </a:r>
            <a:r>
              <a:rPr lang="en-GB" sz="2000" dirty="0">
                <a:solidFill>
                  <a:schemeClr val="bg1"/>
                </a:solidFill>
                <a:cs typeface="Arial"/>
              </a:rPr>
              <a:t>rtm</a:t>
            </a:r>
            <a:r>
              <a:rPr lang="en-GB" sz="2000" spc="-15" dirty="0">
                <a:solidFill>
                  <a:schemeClr val="bg1"/>
                </a:solidFill>
                <a:cs typeface="Arial"/>
              </a:rPr>
              <a:t>e</a:t>
            </a:r>
            <a:r>
              <a:rPr lang="en-GB" sz="2000" dirty="0">
                <a:solidFill>
                  <a:schemeClr val="bg1"/>
                </a:solidFill>
                <a:cs typeface="Arial"/>
              </a:rPr>
              <a:t>nt:</a:t>
            </a:r>
          </a:p>
          <a:p>
            <a:pPr marL="12700" marR="5080" algn="ctr">
              <a:lnSpc>
                <a:spcPct val="100000"/>
              </a:lnSpc>
            </a:pPr>
            <a:r>
              <a:rPr lang="en-GB" sz="2000" dirty="0">
                <a:solidFill>
                  <a:schemeClr val="bg1"/>
                </a:solidFill>
                <a:cs typeface="Arial"/>
              </a:rPr>
              <a:t> Cou</a:t>
            </a:r>
            <a:r>
              <a:rPr lang="en-GB" sz="2000" spc="-15" dirty="0">
                <a:solidFill>
                  <a:schemeClr val="bg1"/>
                </a:solidFill>
                <a:cs typeface="Arial"/>
              </a:rPr>
              <a:t>n</a:t>
            </a:r>
            <a:r>
              <a:rPr lang="en-GB" sz="2000" dirty="0">
                <a:solidFill>
                  <a:schemeClr val="bg1"/>
                </a:solidFill>
                <a:cs typeface="Arial"/>
              </a:rPr>
              <a:t>try:</a:t>
            </a:r>
          </a:p>
          <a:p>
            <a:pPr marL="733425" marR="727075" indent="233045" algn="ctr">
              <a:lnSpc>
                <a:spcPct val="100000"/>
              </a:lnSpc>
              <a:spcBef>
                <a:spcPts val="30"/>
              </a:spcBef>
            </a:pPr>
            <a:r>
              <a:rPr lang="en-GB" sz="2000" spc="-220" dirty="0">
                <a:solidFill>
                  <a:schemeClr val="bg1"/>
                </a:solidFill>
                <a:cs typeface="Arial"/>
              </a:rPr>
              <a:t>T</a:t>
            </a:r>
            <a:r>
              <a:rPr lang="en-GB" sz="2000" dirty="0">
                <a:solidFill>
                  <a:schemeClr val="bg1"/>
                </a:solidFill>
                <a:cs typeface="Arial"/>
              </a:rPr>
              <a:t>el/</a:t>
            </a:r>
            <a:r>
              <a:rPr lang="en-GB" sz="2000" spc="-5" dirty="0">
                <a:solidFill>
                  <a:schemeClr val="bg1"/>
                </a:solidFill>
                <a:cs typeface="Arial"/>
              </a:rPr>
              <a:t>E</a:t>
            </a:r>
            <a:r>
              <a:rPr lang="en-GB" sz="2000" spc="5" dirty="0">
                <a:solidFill>
                  <a:schemeClr val="bg1"/>
                </a:solidFill>
                <a:cs typeface="Arial"/>
              </a:rPr>
              <a:t>-</a:t>
            </a:r>
            <a:r>
              <a:rPr lang="en-GB" sz="2000" spc="-20" dirty="0">
                <a:solidFill>
                  <a:schemeClr val="bg1"/>
                </a:solidFill>
                <a:cs typeface="Arial"/>
              </a:rPr>
              <a:t>m</a:t>
            </a:r>
            <a:r>
              <a:rPr lang="en-GB" sz="2000" dirty="0">
                <a:solidFill>
                  <a:schemeClr val="bg1"/>
                </a:solidFill>
                <a:cs typeface="Arial"/>
              </a:rPr>
              <a:t>a</a:t>
            </a:r>
            <a:r>
              <a:rPr lang="en-GB" sz="2000" spc="-10" dirty="0">
                <a:solidFill>
                  <a:schemeClr val="bg1"/>
                </a:solidFill>
                <a:cs typeface="Arial"/>
              </a:rPr>
              <a:t>i</a:t>
            </a:r>
            <a:r>
              <a:rPr lang="en-GB" sz="2000" dirty="0">
                <a:solidFill>
                  <a:schemeClr val="bg1"/>
                </a:solidFill>
                <a:cs typeface="Arial"/>
              </a:rPr>
              <a:t>l/</a:t>
            </a:r>
            <a:r>
              <a:rPr lang="en-GB" sz="2000" spc="-45" dirty="0">
                <a:solidFill>
                  <a:schemeClr val="bg1"/>
                </a:solidFill>
                <a:cs typeface="Arial"/>
              </a:rPr>
              <a:t>W</a:t>
            </a:r>
            <a:r>
              <a:rPr lang="en-GB" sz="2000" dirty="0">
                <a:solidFill>
                  <a:schemeClr val="bg1"/>
                </a:solidFill>
                <a:cs typeface="Arial"/>
              </a:rPr>
              <a:t>eb:</a:t>
            </a:r>
          </a:p>
          <a:p>
            <a:pPr algn="ctr"/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93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33"/>
    </mc:Choice>
    <mc:Fallback xmlns="">
      <p:transition spd="slow" advTm="24933"/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4C29C8A6BE9F194B82486D6AFB8703C0" ma:contentTypeVersion="16" ma:contentTypeDescription="Yeni belge oluşturun." ma:contentTypeScope="" ma:versionID="02776e3f71ab38a46b105d08bb96b63d">
  <xsd:schema xmlns:xsd="http://www.w3.org/2001/XMLSchema" xmlns:xs="http://www.w3.org/2001/XMLSchema" xmlns:p="http://schemas.microsoft.com/office/2006/metadata/properties" xmlns:ns2="2778b45b-2aec-49d6-b28b-245248a5e38a" xmlns:ns3="a4f30743-03c8-404e-93bc-18497fe0a900" targetNamespace="http://schemas.microsoft.com/office/2006/metadata/properties" ma:root="true" ma:fieldsID="1a9009539672bb2a8382cf2b9eb00f76" ns2:_="" ns3:_="">
    <xsd:import namespace="2778b45b-2aec-49d6-b28b-245248a5e38a"/>
    <xsd:import namespace="a4f30743-03c8-404e-93bc-18497fe0a9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78b45b-2aec-49d6-b28b-245248a5e3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b5f1eabe-1379-4092-a8bc-10147bc7d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0743-03c8-404e-93bc-18497fe0a90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e36f559-fa71-4ce6-bb15-4b24e7946dc4}" ma:internalName="TaxCatchAll" ma:showField="CatchAllData" ma:web="a4f30743-03c8-404e-93bc-18497fe0a9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Paylaşılanl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Ayrıntıları ile Paylaşıld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778b45b-2aec-49d6-b28b-245248a5e38a">
      <Terms xmlns="http://schemas.microsoft.com/office/infopath/2007/PartnerControls"/>
    </lcf76f155ced4ddcb4097134ff3c332f>
    <TaxCatchAll xmlns="a4f30743-03c8-404e-93bc-18497fe0a900" xsi:nil="true"/>
  </documentManagement>
</p:properties>
</file>

<file path=customXml/itemProps1.xml><?xml version="1.0" encoding="utf-8"?>
<ds:datastoreItem xmlns:ds="http://schemas.openxmlformats.org/officeDocument/2006/customXml" ds:itemID="{08FAA11C-DA58-493B-9658-854B684F8E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78b45b-2aec-49d6-b28b-245248a5e38a"/>
    <ds:schemaRef ds:uri="a4f30743-03c8-404e-93bc-18497fe0a9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B5B2ED-F58E-404D-BCD5-334A54BA27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483A48-A641-485C-AE7C-67E886CE2508}">
  <ds:schemaRefs>
    <ds:schemaRef ds:uri="http://schemas.microsoft.com/office/2006/metadata/properties"/>
    <ds:schemaRef ds:uri="http://schemas.microsoft.com/office/infopath/2007/PartnerControls"/>
    <ds:schemaRef ds:uri="2778b45b-2aec-49d6-b28b-245248a5e38a"/>
    <ds:schemaRef ds:uri="a4f30743-03c8-404e-93bc-18497fe0a90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20532</TotalTime>
  <Words>166</Words>
  <Application>Microsoft Macintosh PowerPoint</Application>
  <PresentationFormat>Geniş ekran</PresentationFormat>
  <Paragraphs>62</Paragraphs>
  <Slides>7</Slides>
  <Notes>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1_Office Theme</vt:lpstr>
      <vt:lpstr>PowerPoint Sunusu</vt:lpstr>
      <vt:lpstr>Description of the Organization</vt:lpstr>
      <vt:lpstr>Description of your research interest  </vt:lpstr>
      <vt:lpstr>Project Idea</vt:lpstr>
      <vt:lpstr>Consortium - profile of known partners (if any)</vt:lpstr>
      <vt:lpstr>Consortium – required partners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Zehra ilknur Yilmaz</dc:creator>
  <cp:lastModifiedBy>M. Onur Cagigan</cp:lastModifiedBy>
  <cp:revision>988</cp:revision>
  <cp:lastPrinted>2021-12-27T11:45:37Z</cp:lastPrinted>
  <dcterms:created xsi:type="dcterms:W3CDTF">2020-12-17T07:39:20Z</dcterms:created>
  <dcterms:modified xsi:type="dcterms:W3CDTF">2023-10-05T08:49:14Z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0x0101004C29C8A6BE9F194B82486D6AFB8703C0</vt:lpwstr>
  </property>
  <property fmtid="{D5CDD505-2E9C-101B-9397-08002B2CF9AE}" pid="3" name="MediaServiceImageTags">
    <vt:lpwstr/>
  </property>
</Properties>
</file>