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02" r:id="rId3"/>
    <p:sldId id="310" r:id="rId4"/>
    <p:sldId id="311" r:id="rId5"/>
    <p:sldId id="312" r:id="rId6"/>
    <p:sldId id="313" r:id="rId7"/>
    <p:sldId id="314" r:id="rId8"/>
    <p:sldId id="315" r:id="rId9"/>
    <p:sldId id="316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6"/>
    <p:restoredTop sz="94682"/>
  </p:normalViewPr>
  <p:slideViewPr>
    <p:cSldViewPr snapToGrid="0">
      <p:cViewPr varScale="1">
        <p:scale>
          <a:sx n="84" d="100"/>
          <a:sy n="84" d="100"/>
        </p:scale>
        <p:origin x="107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EBD09-71DA-CE4E-923E-766A98FC21D4}" type="datetimeFigureOut">
              <a:rPr lang="en-US" smtClean="0"/>
              <a:pPr/>
              <a:t>05.05.2016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C09BE-09A5-CE4E-A3E7-BD22A6A586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91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904999"/>
            <a:ext cx="6858000" cy="1604963"/>
          </a:xfrm>
        </p:spPr>
        <p:txBody>
          <a:bodyPr anchor="ctr" anchorCtr="0">
            <a:normAutofit/>
          </a:bodyPr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00500"/>
            <a:ext cx="6858000" cy="1762124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CF590D5-F4B0-44DF-A4BE-C8572C7A2658}" type="datetimeFigureOut">
              <a:rPr lang="tr-TR" smtClean="0"/>
              <a:pPr/>
              <a:t>05.05.2016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48916" y="475272"/>
            <a:ext cx="4045516" cy="658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1600" b="1" i="1" dirty="0"/>
              <a:t>TURKEY IN HORIZON </a:t>
            </a:r>
            <a:r>
              <a:rPr lang="tr-TR" sz="1600" b="1" i="1" dirty="0" smtClean="0"/>
              <a:t>2020</a:t>
            </a:r>
            <a:endParaRPr lang="en-US" sz="1600" dirty="0"/>
          </a:p>
          <a:p>
            <a:pPr algn="ctr"/>
            <a:r>
              <a:rPr lang="tr-TR" sz="1600" b="1" i="1" dirty="0" smtClean="0"/>
              <a:t>ALTUN</a:t>
            </a:r>
            <a:r>
              <a:rPr lang="tr-TR" sz="1600" b="1" i="1" dirty="0"/>
              <a:t>/HORIZ/TR2012/0740.14-2/SER/005</a:t>
            </a:r>
            <a:endParaRPr lang="en-US" sz="1600" dirty="0"/>
          </a:p>
        </p:txBody>
      </p:sp>
      <p:pic>
        <p:nvPicPr>
          <p:cNvPr id="9" name="Picture 8" descr="C:\Users\KonradN\Desktop\H2020 Logo\H2020-HORIZONTAL-02.png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3" t="28831" r="6290" b="29344"/>
          <a:stretch/>
        </p:blipFill>
        <p:spPr bwMode="auto">
          <a:xfrm>
            <a:off x="223609" y="458894"/>
            <a:ext cx="2018665" cy="6908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0" name="Picture 9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1074" y="258234"/>
            <a:ext cx="2013585" cy="109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966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CF590D5-F4B0-44DF-A4BE-C8572C7A2658}" type="datetimeFigureOut">
              <a:rPr lang="tr-TR" smtClean="0"/>
              <a:pPr/>
              <a:t>05.05.2016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01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CF590D5-F4B0-44DF-A4BE-C8572C7A2658}" type="datetimeFigureOut">
              <a:rPr lang="tr-TR" smtClean="0"/>
              <a:pPr/>
              <a:t>05.05.2016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88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46" y="269877"/>
            <a:ext cx="7886700" cy="58737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846" y="1111250"/>
            <a:ext cx="7886700" cy="50657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60525" y="6337302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0CF590D5-F4B0-44DF-A4BE-C8572C7A2658}" type="datetimeFigureOut">
              <a:rPr lang="tr-TR" smtClean="0"/>
              <a:pPr/>
              <a:t>05.05.2016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43793" y="6350319"/>
            <a:ext cx="2279332" cy="339091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16874" y="6318251"/>
            <a:ext cx="498475" cy="403226"/>
          </a:xfrm>
        </p:spPr>
        <p:txBody>
          <a:bodyPr/>
          <a:lstStyle/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25475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Line 6"/>
          <p:cNvSpPr>
            <a:spLocks noChangeShapeType="1"/>
          </p:cNvSpPr>
          <p:nvPr userDrawn="1"/>
        </p:nvSpPr>
        <p:spPr bwMode="auto">
          <a:xfrm>
            <a:off x="0" y="967843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 userDrawn="1"/>
        </p:nvSpPr>
        <p:spPr bwMode="auto">
          <a:xfrm>
            <a:off x="0" y="1013881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 userDrawn="1"/>
        </p:nvSpPr>
        <p:spPr bwMode="auto">
          <a:xfrm>
            <a:off x="0" y="986893"/>
            <a:ext cx="914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6"/>
          <p:cNvSpPr>
            <a:spLocks noChangeShapeType="1"/>
          </p:cNvSpPr>
          <p:nvPr userDrawn="1"/>
        </p:nvSpPr>
        <p:spPr bwMode="auto">
          <a:xfrm>
            <a:off x="0" y="6234113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6"/>
          <p:cNvSpPr>
            <a:spLocks noChangeShapeType="1"/>
          </p:cNvSpPr>
          <p:nvPr userDrawn="1"/>
        </p:nvSpPr>
        <p:spPr bwMode="auto">
          <a:xfrm>
            <a:off x="0" y="6280151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6"/>
          <p:cNvSpPr>
            <a:spLocks noChangeShapeType="1"/>
          </p:cNvSpPr>
          <p:nvPr userDrawn="1"/>
        </p:nvSpPr>
        <p:spPr bwMode="auto">
          <a:xfrm>
            <a:off x="0" y="6253163"/>
            <a:ext cx="914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" name="Picture 14" descr="C:\Users\KonradN\Desktop\H2020 Logo\H2020-HORIZONTAL-02.png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3" t="28831" r="6290" b="29344"/>
          <a:stretch/>
        </p:blipFill>
        <p:spPr bwMode="auto">
          <a:xfrm rot="16200000">
            <a:off x="-597257" y="2900190"/>
            <a:ext cx="1854914" cy="660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val="1903230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CF590D5-F4B0-44DF-A4BE-C8572C7A2658}" type="datetimeFigureOut">
              <a:rPr lang="tr-TR" smtClean="0"/>
              <a:pPr/>
              <a:t>05.05.2016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306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CF590D5-F4B0-44DF-A4BE-C8572C7A2658}" type="datetimeFigureOut">
              <a:rPr lang="tr-TR" smtClean="0"/>
              <a:pPr/>
              <a:t>05.05.2016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5766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CF590D5-F4B0-44DF-A4BE-C8572C7A2658}" type="datetimeFigureOut">
              <a:rPr lang="tr-TR" smtClean="0"/>
              <a:pPr/>
              <a:t>05.05.2016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13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CF590D5-F4B0-44DF-A4BE-C8572C7A2658}" type="datetimeFigureOut">
              <a:rPr lang="tr-TR" smtClean="0"/>
              <a:pPr/>
              <a:t>05.05.2016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595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CF590D5-F4B0-44DF-A4BE-C8572C7A2658}" type="datetimeFigureOut">
              <a:rPr lang="tr-TR" smtClean="0"/>
              <a:pPr/>
              <a:t>05.05.2016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66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CF590D5-F4B0-44DF-A4BE-C8572C7A2658}" type="datetimeFigureOut">
              <a:rPr lang="tr-TR" smtClean="0"/>
              <a:pPr/>
              <a:t>05.05.2016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9568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CF590D5-F4B0-44DF-A4BE-C8572C7A2658}" type="datetimeFigureOut">
              <a:rPr lang="tr-TR" smtClean="0"/>
              <a:pPr/>
              <a:t>05.05.2016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332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5418" y="6350000"/>
            <a:ext cx="2279332" cy="3390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16874" y="6318251"/>
            <a:ext cx="498475" cy="403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748A6-0000-473E-8C25-E4C4B6A1253E}" type="slidenum">
              <a:rPr lang="tr-TR" smtClean="0"/>
              <a:pPr/>
              <a:t>‹#›</a:t>
            </a:fld>
            <a:endParaRPr lang="tr-TR"/>
          </a:p>
        </p:txBody>
      </p:sp>
      <p:pic>
        <p:nvPicPr>
          <p:cNvPr id="7" name="Picture 6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40" y="6275705"/>
            <a:ext cx="756920" cy="534670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921" y="6369050"/>
            <a:ext cx="344805" cy="347980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5688" y="6320790"/>
            <a:ext cx="333375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7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111" y="2954865"/>
            <a:ext cx="6858000" cy="1604963"/>
          </a:xfrm>
        </p:spPr>
        <p:txBody>
          <a:bodyPr>
            <a:noAutofit/>
          </a:bodyPr>
          <a:lstStyle/>
          <a:p>
            <a:pPr defTabSz="530351">
              <a:lnSpc>
                <a:spcPct val="150000"/>
              </a:lnSpc>
              <a:defRPr sz="2320">
                <a:solidFill>
                  <a:srgbClr val="CECECE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rPr lang="en-US" sz="2800" dirty="0" smtClean="0">
                <a:solidFill>
                  <a:schemeClr val="accent1"/>
                </a:solidFill>
              </a:rPr>
              <a:t>“Name of your organization”</a:t>
            </a:r>
            <a:endParaRPr lang="tr-TR" sz="28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6" name="Shape 211"/>
          <p:cNvSpPr txBox="1">
            <a:spLocks/>
          </p:cNvSpPr>
          <p:nvPr/>
        </p:nvSpPr>
        <p:spPr>
          <a:xfrm>
            <a:off x="1041399" y="4746095"/>
            <a:ext cx="6858000" cy="1190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6968">
              <a:lnSpc>
                <a:spcPct val="72000"/>
              </a:lnSpc>
              <a:spcBef>
                <a:spcPts val="900"/>
              </a:spcBef>
              <a:defRPr sz="2037">
                <a:solidFill>
                  <a:srgbClr val="D2D2D2"/>
                </a:solidFill>
              </a:defRPr>
            </a:pPr>
            <a:r>
              <a:rPr lang="en-US" sz="2037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Participant name</a:t>
            </a:r>
          </a:p>
          <a:p>
            <a:pPr defTabSz="886968">
              <a:lnSpc>
                <a:spcPct val="72000"/>
              </a:lnSpc>
              <a:spcBef>
                <a:spcPts val="900"/>
              </a:spcBef>
              <a:defRPr sz="1261">
                <a:solidFill>
                  <a:srgbClr val="D2D2D2"/>
                </a:solidFill>
              </a:defRPr>
            </a:pPr>
            <a:r>
              <a:rPr lang="en-US" sz="1261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Position in the organization</a:t>
            </a:r>
            <a:endParaRPr lang="en-US" sz="2037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defTabSz="886968">
              <a:lnSpc>
                <a:spcPct val="72000"/>
              </a:lnSpc>
              <a:spcBef>
                <a:spcPts val="900"/>
              </a:spcBef>
              <a:defRPr sz="1746">
                <a:solidFill>
                  <a:srgbClr val="D2D2D2"/>
                </a:solidFill>
              </a:defRPr>
            </a:pPr>
            <a:endParaRPr lang="en-US" sz="2037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defTabSz="886968">
              <a:lnSpc>
                <a:spcPct val="72000"/>
              </a:lnSpc>
              <a:spcBef>
                <a:spcPts val="900"/>
              </a:spcBef>
              <a:defRPr sz="1358">
                <a:solidFill>
                  <a:srgbClr val="D2D2D2"/>
                </a:solidFill>
              </a:defRPr>
            </a:pPr>
            <a:r>
              <a:rPr lang="is-IS" sz="1358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Ankara</a:t>
            </a:r>
            <a:r>
              <a:rPr lang="en-US" sz="1358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xx/xx/</a:t>
            </a:r>
            <a:r>
              <a:rPr lang="en-US" sz="1358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xxxx</a:t>
            </a:r>
            <a:endParaRPr lang="en-US" sz="1358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9778" y="1535289"/>
            <a:ext cx="54299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Here insert the logo of your organization</a:t>
            </a:r>
            <a:endParaRPr lang="sr-Latn-RS" sz="4000" dirty="0"/>
          </a:p>
        </p:txBody>
      </p:sp>
    </p:spTree>
    <p:extLst>
      <p:ext uri="{BB962C8B-B14F-4D97-AF65-F5344CB8AC3E}">
        <p14:creationId xmlns:p14="http://schemas.microsoft.com/office/powerpoint/2010/main" val="283705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2091" y="3522135"/>
            <a:ext cx="6412087" cy="264159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</a:rPr>
              <a:t>Present yourself and your organization, use the instructions as a framework: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</a:rPr>
              <a:t>Your research team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</a:rPr>
              <a:t>Your background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</a:rPr>
              <a:t>Your current legal status etc.</a:t>
            </a:r>
          </a:p>
          <a:p>
            <a:pPr>
              <a:lnSpc>
                <a:spcPct val="10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Note : This box should be deleted!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1 - 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Who are we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en-US" dirty="0"/>
          </a:p>
        </p:txBody>
      </p:sp>
      <p:sp>
        <p:nvSpPr>
          <p:cNvPr id="7" name="Freeform 496"/>
          <p:cNvSpPr>
            <a:spLocks noEditPoints="1"/>
          </p:cNvSpPr>
          <p:nvPr/>
        </p:nvSpPr>
        <p:spPr bwMode="auto">
          <a:xfrm rot="5400000">
            <a:off x="3409244" y="699914"/>
            <a:ext cx="2856090" cy="8048978"/>
          </a:xfrm>
          <a:custGeom>
            <a:avLst/>
            <a:gdLst>
              <a:gd name="T0" fmla="*/ 453 w 579"/>
              <a:gd name="T1" fmla="*/ 2 h 1040"/>
              <a:gd name="T2" fmla="*/ 400 w 579"/>
              <a:gd name="T3" fmla="*/ 2 h 1040"/>
              <a:gd name="T4" fmla="*/ 281 w 579"/>
              <a:gd name="T5" fmla="*/ 14 h 1040"/>
              <a:gd name="T6" fmla="*/ 134 w 579"/>
              <a:gd name="T7" fmla="*/ 19 h 1040"/>
              <a:gd name="T8" fmla="*/ 59 w 579"/>
              <a:gd name="T9" fmla="*/ 29 h 1040"/>
              <a:gd name="T10" fmla="*/ 59 w 579"/>
              <a:gd name="T11" fmla="*/ 28 h 1040"/>
              <a:gd name="T12" fmla="*/ 59 w 579"/>
              <a:gd name="T13" fmla="*/ 26 h 1040"/>
              <a:gd name="T14" fmla="*/ 59 w 579"/>
              <a:gd name="T15" fmla="*/ 26 h 1040"/>
              <a:gd name="T16" fmla="*/ 59 w 579"/>
              <a:gd name="T17" fmla="*/ 27 h 1040"/>
              <a:gd name="T18" fmla="*/ 59 w 579"/>
              <a:gd name="T19" fmla="*/ 33 h 1040"/>
              <a:gd name="T20" fmla="*/ 57 w 579"/>
              <a:gd name="T21" fmla="*/ 26 h 1040"/>
              <a:gd name="T22" fmla="*/ 57 w 579"/>
              <a:gd name="T23" fmla="*/ 28 h 1040"/>
              <a:gd name="T24" fmla="*/ 56 w 579"/>
              <a:gd name="T25" fmla="*/ 31 h 1040"/>
              <a:gd name="T26" fmla="*/ 56 w 579"/>
              <a:gd name="T27" fmla="*/ 33 h 1040"/>
              <a:gd name="T28" fmla="*/ 54 w 579"/>
              <a:gd name="T29" fmla="*/ 36 h 1040"/>
              <a:gd name="T30" fmla="*/ 59 w 579"/>
              <a:gd name="T31" fmla="*/ 31 h 1040"/>
              <a:gd name="T32" fmla="*/ 59 w 579"/>
              <a:gd name="T33" fmla="*/ 31 h 1040"/>
              <a:gd name="T34" fmla="*/ 55 w 579"/>
              <a:gd name="T35" fmla="*/ 28 h 1040"/>
              <a:gd name="T36" fmla="*/ 55 w 579"/>
              <a:gd name="T37" fmla="*/ 27 h 1040"/>
              <a:gd name="T38" fmla="*/ 578 w 579"/>
              <a:gd name="T39" fmla="*/ 337 h 1040"/>
              <a:gd name="T40" fmla="*/ 566 w 579"/>
              <a:gd name="T41" fmla="*/ 998 h 1040"/>
              <a:gd name="T42" fmla="*/ 324 w 579"/>
              <a:gd name="T43" fmla="*/ 1039 h 1040"/>
              <a:gd name="T44" fmla="*/ 51 w 579"/>
              <a:gd name="T45" fmla="*/ 1020 h 1040"/>
              <a:gd name="T46" fmla="*/ 17 w 579"/>
              <a:gd name="T47" fmla="*/ 996 h 1040"/>
              <a:gd name="T48" fmla="*/ 0 w 579"/>
              <a:gd name="T49" fmla="*/ 657 h 1040"/>
              <a:gd name="T50" fmla="*/ 5 w 579"/>
              <a:gd name="T51" fmla="*/ 350 h 1040"/>
              <a:gd name="T52" fmla="*/ 9 w 579"/>
              <a:gd name="T53" fmla="*/ 238 h 1040"/>
              <a:gd name="T54" fmla="*/ 16 w 579"/>
              <a:gd name="T55" fmla="*/ 68 h 1040"/>
              <a:gd name="T56" fmla="*/ 16 w 579"/>
              <a:gd name="T57" fmla="*/ 62 h 1040"/>
              <a:gd name="T58" fmla="*/ 16 w 579"/>
              <a:gd name="T59" fmla="*/ 57 h 1040"/>
              <a:gd name="T60" fmla="*/ 21 w 579"/>
              <a:gd name="T61" fmla="*/ 50 h 1040"/>
              <a:gd name="T62" fmla="*/ 30 w 579"/>
              <a:gd name="T63" fmla="*/ 49 h 1040"/>
              <a:gd name="T64" fmla="*/ 35 w 579"/>
              <a:gd name="T65" fmla="*/ 57 h 1040"/>
              <a:gd name="T66" fmla="*/ 34 w 579"/>
              <a:gd name="T67" fmla="*/ 63 h 1040"/>
              <a:gd name="T68" fmla="*/ 33 w 579"/>
              <a:gd name="T69" fmla="*/ 69 h 1040"/>
              <a:gd name="T70" fmla="*/ 17 w 579"/>
              <a:gd name="T71" fmla="*/ 482 h 1040"/>
              <a:gd name="T72" fmla="*/ 18 w 579"/>
              <a:gd name="T73" fmla="*/ 806 h 1040"/>
              <a:gd name="T74" fmla="*/ 33 w 579"/>
              <a:gd name="T75" fmla="*/ 996 h 1040"/>
              <a:gd name="T76" fmla="*/ 279 w 579"/>
              <a:gd name="T77" fmla="*/ 1025 h 1040"/>
              <a:gd name="T78" fmla="*/ 539 w 579"/>
              <a:gd name="T79" fmla="*/ 1001 h 1040"/>
              <a:gd name="T80" fmla="*/ 554 w 579"/>
              <a:gd name="T81" fmla="*/ 938 h 1040"/>
              <a:gd name="T82" fmla="*/ 565 w 579"/>
              <a:gd name="T83" fmla="*/ 292 h 1040"/>
              <a:gd name="T84" fmla="*/ 552 w 579"/>
              <a:gd name="T85" fmla="*/ 39 h 1040"/>
              <a:gd name="T86" fmla="*/ 378 w 579"/>
              <a:gd name="T87" fmla="*/ 13 h 1040"/>
              <a:gd name="T88" fmla="*/ 245 w 579"/>
              <a:gd name="T89" fmla="*/ 18 h 1040"/>
              <a:gd name="T90" fmla="*/ 60 w 579"/>
              <a:gd name="T91" fmla="*/ 33 h 1040"/>
              <a:gd name="T92" fmla="*/ 59 w 579"/>
              <a:gd name="T93" fmla="*/ 33 h 1040"/>
              <a:gd name="T94" fmla="*/ 258 w 579"/>
              <a:gd name="T95" fmla="*/ 14 h 1040"/>
              <a:gd name="T96" fmla="*/ 295 w 579"/>
              <a:gd name="T97" fmla="*/ 10 h 1040"/>
              <a:gd name="T98" fmla="*/ 200 w 579"/>
              <a:gd name="T99" fmla="*/ 15 h 1040"/>
              <a:gd name="T100" fmla="*/ 349 w 579"/>
              <a:gd name="T101" fmla="*/ 6 h 1040"/>
              <a:gd name="T102" fmla="*/ 194 w 579"/>
              <a:gd name="T103" fmla="*/ 14 h 1040"/>
              <a:gd name="T104" fmla="*/ 254 w 579"/>
              <a:gd name="T105" fmla="*/ 9 h 1040"/>
              <a:gd name="T106" fmla="*/ 62 w 579"/>
              <a:gd name="T107" fmla="*/ 26 h 1040"/>
              <a:gd name="T108" fmla="*/ 257 w 579"/>
              <a:gd name="T109" fmla="*/ 8 h 1040"/>
              <a:gd name="T110" fmla="*/ 325 w 579"/>
              <a:gd name="T111" fmla="*/ 4 h 1040"/>
              <a:gd name="T112" fmla="*/ 462 w 579"/>
              <a:gd name="T113" fmla="*/ 4 h 1040"/>
              <a:gd name="T114" fmla="*/ 570 w 579"/>
              <a:gd name="T115" fmla="*/ 67 h 1040"/>
              <a:gd name="T116" fmla="*/ 578 w 579"/>
              <a:gd name="T117" fmla="*/ 280 h 1040"/>
              <a:gd name="T118" fmla="*/ 251 w 579"/>
              <a:gd name="T119" fmla="*/ 9 h 1040"/>
              <a:gd name="T120" fmla="*/ 324 w 579"/>
              <a:gd name="T121" fmla="*/ 5 h 1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79" h="1040">
                <a:moveTo>
                  <a:pt x="559" y="90"/>
                </a:moveTo>
                <a:cubicBezTo>
                  <a:pt x="558" y="80"/>
                  <a:pt x="558" y="80"/>
                  <a:pt x="558" y="80"/>
                </a:cubicBezTo>
                <a:cubicBezTo>
                  <a:pt x="558" y="81"/>
                  <a:pt x="558" y="87"/>
                  <a:pt x="559" y="90"/>
                </a:cubicBezTo>
                <a:close/>
                <a:moveTo>
                  <a:pt x="453" y="2"/>
                </a:moveTo>
                <a:cubicBezTo>
                  <a:pt x="452" y="2"/>
                  <a:pt x="461" y="3"/>
                  <a:pt x="464" y="3"/>
                </a:cubicBezTo>
                <a:cubicBezTo>
                  <a:pt x="461" y="3"/>
                  <a:pt x="458" y="2"/>
                  <a:pt x="453" y="2"/>
                </a:cubicBezTo>
                <a:close/>
                <a:moveTo>
                  <a:pt x="436" y="1"/>
                </a:moveTo>
                <a:cubicBezTo>
                  <a:pt x="439" y="1"/>
                  <a:pt x="447" y="2"/>
                  <a:pt x="448" y="2"/>
                </a:cubicBezTo>
                <a:cubicBezTo>
                  <a:pt x="446" y="1"/>
                  <a:pt x="436" y="1"/>
                  <a:pt x="436" y="1"/>
                </a:cubicBezTo>
                <a:close/>
                <a:moveTo>
                  <a:pt x="400" y="2"/>
                </a:moveTo>
                <a:cubicBezTo>
                  <a:pt x="396" y="2"/>
                  <a:pt x="389" y="2"/>
                  <a:pt x="388" y="2"/>
                </a:cubicBezTo>
                <a:cubicBezTo>
                  <a:pt x="391" y="2"/>
                  <a:pt x="398" y="2"/>
                  <a:pt x="400" y="2"/>
                </a:cubicBezTo>
                <a:close/>
                <a:moveTo>
                  <a:pt x="358" y="1"/>
                </a:moveTo>
                <a:cubicBezTo>
                  <a:pt x="367" y="0"/>
                  <a:pt x="374" y="0"/>
                  <a:pt x="378" y="0"/>
                </a:cubicBezTo>
                <a:cubicBezTo>
                  <a:pt x="371" y="0"/>
                  <a:pt x="361" y="0"/>
                  <a:pt x="358" y="1"/>
                </a:cubicBezTo>
                <a:close/>
                <a:moveTo>
                  <a:pt x="281" y="14"/>
                </a:moveTo>
                <a:cubicBezTo>
                  <a:pt x="288" y="14"/>
                  <a:pt x="309" y="12"/>
                  <a:pt x="320" y="12"/>
                </a:cubicBezTo>
                <a:cubicBezTo>
                  <a:pt x="308" y="12"/>
                  <a:pt x="293" y="13"/>
                  <a:pt x="281" y="14"/>
                </a:cubicBezTo>
                <a:close/>
                <a:moveTo>
                  <a:pt x="278" y="9"/>
                </a:moveTo>
                <a:cubicBezTo>
                  <a:pt x="268" y="10"/>
                  <a:pt x="268" y="10"/>
                  <a:pt x="268" y="10"/>
                </a:cubicBezTo>
                <a:cubicBezTo>
                  <a:pt x="263" y="10"/>
                  <a:pt x="237" y="12"/>
                  <a:pt x="239" y="12"/>
                </a:cubicBezTo>
                <a:cubicBezTo>
                  <a:pt x="256" y="10"/>
                  <a:pt x="279" y="9"/>
                  <a:pt x="292" y="9"/>
                </a:cubicBezTo>
                <a:cubicBezTo>
                  <a:pt x="287" y="9"/>
                  <a:pt x="283" y="9"/>
                  <a:pt x="278" y="9"/>
                </a:cubicBezTo>
                <a:close/>
                <a:moveTo>
                  <a:pt x="134" y="19"/>
                </a:moveTo>
                <a:cubicBezTo>
                  <a:pt x="127" y="20"/>
                  <a:pt x="127" y="20"/>
                  <a:pt x="127" y="20"/>
                </a:cubicBezTo>
                <a:cubicBezTo>
                  <a:pt x="127" y="20"/>
                  <a:pt x="127" y="20"/>
                  <a:pt x="128" y="20"/>
                </a:cubicBezTo>
                <a:cubicBezTo>
                  <a:pt x="133" y="19"/>
                  <a:pt x="134" y="19"/>
                  <a:pt x="134" y="19"/>
                </a:cubicBez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9"/>
                  <a:pt x="59" y="29"/>
                  <a:pt x="59" y="29"/>
                </a:cubicBezTo>
                <a:cubicBezTo>
                  <a:pt x="59" y="29"/>
                  <a:pt x="60" y="28"/>
                  <a:pt x="60" y="28"/>
                </a:cubicBezTo>
                <a:cubicBezTo>
                  <a:pt x="68" y="27"/>
                  <a:pt x="68" y="27"/>
                  <a:pt x="68" y="27"/>
                </a:cubicBezTo>
                <a:lnTo>
                  <a:pt x="59" y="28"/>
                </a:ln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lose/>
                <a:moveTo>
                  <a:pt x="58" y="29"/>
                </a:moveTo>
                <a:cubicBezTo>
                  <a:pt x="59" y="29"/>
                  <a:pt x="59" y="29"/>
                  <a:pt x="59" y="28"/>
                </a:cubicBez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8" y="29"/>
                  <a:pt x="58" y="29"/>
                </a:cubicBezTo>
                <a:close/>
                <a:moveTo>
                  <a:pt x="59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60" y="26"/>
                  <a:pt x="60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lose/>
                <a:moveTo>
                  <a:pt x="59" y="32"/>
                </a:moveTo>
                <a:cubicBezTo>
                  <a:pt x="59" y="32"/>
                  <a:pt x="60" y="32"/>
                  <a:pt x="60" y="32"/>
                </a:cubicBezTo>
                <a:cubicBezTo>
                  <a:pt x="60" y="32"/>
                  <a:pt x="59" y="32"/>
                  <a:pt x="59" y="32"/>
                </a:cubicBezTo>
                <a:close/>
                <a:moveTo>
                  <a:pt x="59" y="27"/>
                </a:moveTo>
                <a:cubicBezTo>
                  <a:pt x="59" y="27"/>
                  <a:pt x="59" y="27"/>
                  <a:pt x="59" y="27"/>
                </a:cubicBezTo>
                <a:cubicBezTo>
                  <a:pt x="59" y="27"/>
                  <a:pt x="59" y="27"/>
                  <a:pt x="59" y="27"/>
                </a:cubicBezTo>
                <a:close/>
                <a:moveTo>
                  <a:pt x="58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8" y="26"/>
                  <a:pt x="58" y="26"/>
                </a:cubicBezTo>
                <a:close/>
                <a:moveTo>
                  <a:pt x="59" y="34"/>
                </a:moveTo>
                <a:cubicBezTo>
                  <a:pt x="59" y="34"/>
                  <a:pt x="59" y="34"/>
                  <a:pt x="59" y="33"/>
                </a:cubicBezTo>
                <a:cubicBezTo>
                  <a:pt x="59" y="33"/>
                  <a:pt x="59" y="33"/>
                  <a:pt x="59" y="34"/>
                </a:cubicBezTo>
                <a:close/>
                <a:moveTo>
                  <a:pt x="59" y="32"/>
                </a:moveTo>
                <a:cubicBezTo>
                  <a:pt x="59" y="32"/>
                  <a:pt x="58" y="32"/>
                  <a:pt x="58" y="32"/>
                </a:cubicBezTo>
                <a:cubicBezTo>
                  <a:pt x="58" y="32"/>
                  <a:pt x="59" y="32"/>
                  <a:pt x="59" y="32"/>
                </a:cubicBezTo>
                <a:close/>
                <a:moveTo>
                  <a:pt x="58" y="26"/>
                </a:moveTo>
                <a:cubicBezTo>
                  <a:pt x="58" y="26"/>
                  <a:pt x="58" y="26"/>
                  <a:pt x="57" y="26"/>
                </a:cubicBezTo>
                <a:cubicBezTo>
                  <a:pt x="58" y="26"/>
                  <a:pt x="58" y="27"/>
                  <a:pt x="58" y="26"/>
                </a:cubicBezTo>
                <a:close/>
                <a:moveTo>
                  <a:pt x="57" y="29"/>
                </a:move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7" y="29"/>
                  <a:pt x="57" y="29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6" y="31"/>
                </a:moveTo>
                <a:cubicBezTo>
                  <a:pt x="57" y="31"/>
                  <a:pt x="57" y="31"/>
                  <a:pt x="56" y="31"/>
                </a:cubicBezTo>
                <a:close/>
                <a:moveTo>
                  <a:pt x="55" y="33"/>
                </a:moveTo>
                <a:cubicBezTo>
                  <a:pt x="56" y="33"/>
                  <a:pt x="56" y="33"/>
                  <a:pt x="56" y="33"/>
                </a:cubicBezTo>
                <a:cubicBezTo>
                  <a:pt x="56" y="33"/>
                  <a:pt x="56" y="33"/>
                  <a:pt x="55" y="33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3"/>
                </a:cubicBezTo>
                <a:lnTo>
                  <a:pt x="56" y="34"/>
                </a:lnTo>
                <a:close/>
                <a:moveTo>
                  <a:pt x="56" y="36"/>
                </a:moveTo>
                <a:cubicBezTo>
                  <a:pt x="56" y="36"/>
                  <a:pt x="55" y="36"/>
                  <a:pt x="55" y="36"/>
                </a:cubicBezTo>
                <a:cubicBezTo>
                  <a:pt x="56" y="36"/>
                  <a:pt x="56" y="36"/>
                  <a:pt x="56" y="36"/>
                </a:cubicBezTo>
                <a:close/>
                <a:moveTo>
                  <a:pt x="54" y="36"/>
                </a:moveTo>
                <a:cubicBezTo>
                  <a:pt x="54" y="36"/>
                  <a:pt x="54" y="36"/>
                  <a:pt x="54" y="36"/>
                </a:cubicBezTo>
                <a:close/>
                <a:moveTo>
                  <a:pt x="192" y="23"/>
                </a:moveTo>
                <a:cubicBezTo>
                  <a:pt x="199" y="23"/>
                  <a:pt x="208" y="22"/>
                  <a:pt x="214" y="22"/>
                </a:cubicBezTo>
                <a:cubicBezTo>
                  <a:pt x="222" y="21"/>
                  <a:pt x="222" y="21"/>
                  <a:pt x="222" y="21"/>
                </a:cubicBezTo>
                <a:cubicBezTo>
                  <a:pt x="210" y="22"/>
                  <a:pt x="200" y="22"/>
                  <a:pt x="192" y="23"/>
                </a:cubicBezTo>
                <a:close/>
                <a:moveTo>
                  <a:pt x="59" y="31"/>
                </a:move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60" y="31"/>
                  <a:pt x="60" y="31"/>
                </a:cubicBezTo>
                <a:cubicBezTo>
                  <a:pt x="59" y="31"/>
                  <a:pt x="58" y="31"/>
                  <a:pt x="57" y="31"/>
                </a:cubicBezTo>
                <a:cubicBezTo>
                  <a:pt x="58" y="31"/>
                  <a:pt x="58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lose/>
                <a:moveTo>
                  <a:pt x="58" y="27"/>
                </a:moveTo>
                <a:cubicBezTo>
                  <a:pt x="58" y="27"/>
                  <a:pt x="58" y="27"/>
                  <a:pt x="58" y="27"/>
                </a:cubicBezTo>
                <a:cubicBezTo>
                  <a:pt x="58" y="27"/>
                  <a:pt x="58" y="27"/>
                  <a:pt x="58" y="27"/>
                </a:cubicBezTo>
                <a:cubicBezTo>
                  <a:pt x="59" y="27"/>
                  <a:pt x="58" y="27"/>
                  <a:pt x="58" y="27"/>
                </a:cubicBezTo>
                <a:close/>
                <a:moveTo>
                  <a:pt x="55" y="28"/>
                </a:moveTo>
                <a:cubicBezTo>
                  <a:pt x="55" y="28"/>
                  <a:pt x="55" y="28"/>
                  <a:pt x="55" y="28"/>
                </a:cubicBezTo>
                <a:cubicBezTo>
                  <a:pt x="55" y="27"/>
                  <a:pt x="56" y="28"/>
                  <a:pt x="56" y="27"/>
                </a:cubicBezTo>
                <a:cubicBezTo>
                  <a:pt x="56" y="27"/>
                  <a:pt x="56" y="28"/>
                  <a:pt x="56" y="28"/>
                </a:cubicBezTo>
                <a:cubicBezTo>
                  <a:pt x="57" y="27"/>
                  <a:pt x="58" y="28"/>
                  <a:pt x="58" y="27"/>
                </a:cubicBezTo>
                <a:cubicBezTo>
                  <a:pt x="57" y="27"/>
                  <a:pt x="56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55" y="28"/>
                  <a:pt x="54" y="27"/>
                  <a:pt x="54" y="28"/>
                </a:cubicBezTo>
                <a:cubicBezTo>
                  <a:pt x="54" y="28"/>
                  <a:pt x="54" y="28"/>
                  <a:pt x="55" y="28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4"/>
                </a:cubicBezTo>
                <a:cubicBezTo>
                  <a:pt x="56" y="34"/>
                  <a:pt x="56" y="34"/>
                  <a:pt x="56" y="34"/>
                </a:cubicBezTo>
                <a:close/>
                <a:moveTo>
                  <a:pt x="578" y="337"/>
                </a:moveTo>
                <a:cubicBezTo>
                  <a:pt x="579" y="495"/>
                  <a:pt x="576" y="661"/>
                  <a:pt x="571" y="820"/>
                </a:cubicBezTo>
                <a:cubicBezTo>
                  <a:pt x="568" y="940"/>
                  <a:pt x="568" y="940"/>
                  <a:pt x="568" y="940"/>
                </a:cubicBezTo>
                <a:cubicBezTo>
                  <a:pt x="567" y="952"/>
                  <a:pt x="567" y="963"/>
                  <a:pt x="567" y="974"/>
                </a:cubicBezTo>
                <a:cubicBezTo>
                  <a:pt x="566" y="994"/>
                  <a:pt x="566" y="994"/>
                  <a:pt x="566" y="994"/>
                </a:cubicBezTo>
                <a:cubicBezTo>
                  <a:pt x="566" y="995"/>
                  <a:pt x="566" y="995"/>
                  <a:pt x="566" y="995"/>
                </a:cubicBezTo>
                <a:cubicBezTo>
                  <a:pt x="566" y="996"/>
                  <a:pt x="566" y="997"/>
                  <a:pt x="566" y="998"/>
                </a:cubicBezTo>
                <a:cubicBezTo>
                  <a:pt x="565" y="999"/>
                  <a:pt x="565" y="1000"/>
                  <a:pt x="564" y="1001"/>
                </a:cubicBezTo>
                <a:cubicBezTo>
                  <a:pt x="563" y="1004"/>
                  <a:pt x="560" y="1006"/>
                  <a:pt x="559" y="1007"/>
                </a:cubicBezTo>
                <a:cubicBezTo>
                  <a:pt x="555" y="1010"/>
                  <a:pt x="552" y="1011"/>
                  <a:pt x="548" y="1013"/>
                </a:cubicBezTo>
                <a:cubicBezTo>
                  <a:pt x="535" y="1019"/>
                  <a:pt x="521" y="1021"/>
                  <a:pt x="507" y="1024"/>
                </a:cubicBezTo>
                <a:cubicBezTo>
                  <a:pt x="479" y="1029"/>
                  <a:pt x="452" y="1031"/>
                  <a:pt x="431" y="1033"/>
                </a:cubicBezTo>
                <a:cubicBezTo>
                  <a:pt x="397" y="1036"/>
                  <a:pt x="360" y="1038"/>
                  <a:pt x="324" y="1039"/>
                </a:cubicBezTo>
                <a:cubicBezTo>
                  <a:pt x="309" y="1039"/>
                  <a:pt x="295" y="1039"/>
                  <a:pt x="281" y="1039"/>
                </a:cubicBezTo>
                <a:cubicBezTo>
                  <a:pt x="264" y="1040"/>
                  <a:pt x="264" y="1040"/>
                  <a:pt x="264" y="1040"/>
                </a:cubicBezTo>
                <a:cubicBezTo>
                  <a:pt x="241" y="1040"/>
                  <a:pt x="217" y="1039"/>
                  <a:pt x="193" y="1038"/>
                </a:cubicBezTo>
                <a:cubicBezTo>
                  <a:pt x="179" y="1037"/>
                  <a:pt x="168" y="1037"/>
                  <a:pt x="156" y="1036"/>
                </a:cubicBezTo>
                <a:cubicBezTo>
                  <a:pt x="135" y="1034"/>
                  <a:pt x="112" y="1032"/>
                  <a:pt x="87" y="1028"/>
                </a:cubicBezTo>
                <a:cubicBezTo>
                  <a:pt x="75" y="1026"/>
                  <a:pt x="63" y="1024"/>
                  <a:pt x="51" y="1020"/>
                </a:cubicBezTo>
                <a:cubicBezTo>
                  <a:pt x="45" y="1019"/>
                  <a:pt x="39" y="1017"/>
                  <a:pt x="33" y="1013"/>
                </a:cubicBezTo>
                <a:cubicBezTo>
                  <a:pt x="30" y="1012"/>
                  <a:pt x="27" y="1010"/>
                  <a:pt x="24" y="1007"/>
                </a:cubicBezTo>
                <a:cubicBezTo>
                  <a:pt x="22" y="1006"/>
                  <a:pt x="21" y="1004"/>
                  <a:pt x="19" y="1002"/>
                </a:cubicBezTo>
                <a:cubicBezTo>
                  <a:pt x="19" y="1001"/>
                  <a:pt x="18" y="1000"/>
                  <a:pt x="18" y="999"/>
                </a:cubicBezTo>
                <a:cubicBezTo>
                  <a:pt x="18" y="999"/>
                  <a:pt x="18" y="998"/>
                  <a:pt x="17" y="997"/>
                </a:cubicBezTo>
                <a:cubicBezTo>
                  <a:pt x="17" y="997"/>
                  <a:pt x="17" y="996"/>
                  <a:pt x="17" y="996"/>
                </a:cubicBezTo>
                <a:cubicBezTo>
                  <a:pt x="15" y="984"/>
                  <a:pt x="14" y="971"/>
                  <a:pt x="13" y="960"/>
                </a:cubicBezTo>
                <a:cubicBezTo>
                  <a:pt x="11" y="941"/>
                  <a:pt x="11" y="941"/>
                  <a:pt x="11" y="941"/>
                </a:cubicBezTo>
                <a:cubicBezTo>
                  <a:pt x="9" y="920"/>
                  <a:pt x="7" y="891"/>
                  <a:pt x="6" y="869"/>
                </a:cubicBezTo>
                <a:cubicBezTo>
                  <a:pt x="5" y="857"/>
                  <a:pt x="5" y="845"/>
                  <a:pt x="4" y="833"/>
                </a:cubicBezTo>
                <a:cubicBezTo>
                  <a:pt x="3" y="807"/>
                  <a:pt x="2" y="783"/>
                  <a:pt x="2" y="762"/>
                </a:cubicBezTo>
                <a:cubicBezTo>
                  <a:pt x="1" y="735"/>
                  <a:pt x="0" y="691"/>
                  <a:pt x="0" y="657"/>
                </a:cubicBezTo>
                <a:cubicBezTo>
                  <a:pt x="0" y="655"/>
                  <a:pt x="0" y="654"/>
                  <a:pt x="0" y="653"/>
                </a:cubicBezTo>
                <a:cubicBezTo>
                  <a:pt x="0" y="628"/>
                  <a:pt x="0" y="603"/>
                  <a:pt x="0" y="579"/>
                </a:cubicBezTo>
                <a:cubicBezTo>
                  <a:pt x="0" y="575"/>
                  <a:pt x="0" y="575"/>
                  <a:pt x="0" y="572"/>
                </a:cubicBezTo>
                <a:cubicBezTo>
                  <a:pt x="1" y="540"/>
                  <a:pt x="1" y="540"/>
                  <a:pt x="1" y="540"/>
                </a:cubicBezTo>
                <a:cubicBezTo>
                  <a:pt x="2" y="493"/>
                  <a:pt x="2" y="459"/>
                  <a:pt x="3" y="420"/>
                </a:cubicBezTo>
                <a:cubicBezTo>
                  <a:pt x="3" y="398"/>
                  <a:pt x="4" y="373"/>
                  <a:pt x="5" y="350"/>
                </a:cubicBezTo>
                <a:cubicBezTo>
                  <a:pt x="5" y="331"/>
                  <a:pt x="5" y="331"/>
                  <a:pt x="5" y="331"/>
                </a:cubicBezTo>
                <a:cubicBezTo>
                  <a:pt x="6" y="316"/>
                  <a:pt x="6" y="316"/>
                  <a:pt x="6" y="316"/>
                </a:cubicBezTo>
                <a:cubicBezTo>
                  <a:pt x="6" y="302"/>
                  <a:pt x="6" y="302"/>
                  <a:pt x="6" y="302"/>
                </a:cubicBezTo>
                <a:cubicBezTo>
                  <a:pt x="7" y="281"/>
                  <a:pt x="7" y="281"/>
                  <a:pt x="7" y="281"/>
                </a:cubicBezTo>
                <a:cubicBezTo>
                  <a:pt x="8" y="260"/>
                  <a:pt x="8" y="260"/>
                  <a:pt x="8" y="260"/>
                </a:cubicBezTo>
                <a:cubicBezTo>
                  <a:pt x="9" y="238"/>
                  <a:pt x="9" y="238"/>
                  <a:pt x="9" y="238"/>
                </a:cubicBezTo>
                <a:cubicBezTo>
                  <a:pt x="10" y="220"/>
                  <a:pt x="10" y="203"/>
                  <a:pt x="11" y="181"/>
                </a:cubicBezTo>
                <a:cubicBezTo>
                  <a:pt x="13" y="133"/>
                  <a:pt x="13" y="133"/>
                  <a:pt x="13" y="133"/>
                </a:cubicBezTo>
                <a:cubicBezTo>
                  <a:pt x="14" y="104"/>
                  <a:pt x="14" y="104"/>
                  <a:pt x="14" y="104"/>
                </a:cubicBezTo>
                <a:cubicBezTo>
                  <a:pt x="15" y="89"/>
                  <a:pt x="15" y="89"/>
                  <a:pt x="15" y="89"/>
                </a:cubicBezTo>
                <a:cubicBezTo>
                  <a:pt x="16" y="72"/>
                  <a:pt x="16" y="72"/>
                  <a:pt x="16" y="72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6" y="67"/>
                  <a:pt x="16" y="66"/>
                </a:cubicBezTo>
                <a:cubicBezTo>
                  <a:pt x="16" y="66"/>
                  <a:pt x="17" y="64"/>
                  <a:pt x="16" y="63"/>
                </a:cubicBezTo>
                <a:cubicBezTo>
                  <a:pt x="16" y="63"/>
                  <a:pt x="16" y="63"/>
                  <a:pt x="15" y="63"/>
                </a:cubicBezTo>
                <a:cubicBezTo>
                  <a:pt x="15" y="63"/>
                  <a:pt x="16" y="63"/>
                  <a:pt x="16" y="62"/>
                </a:cubicBezTo>
                <a:cubicBezTo>
                  <a:pt x="16" y="62"/>
                  <a:pt x="16" y="61"/>
                  <a:pt x="16" y="60"/>
                </a:cubicBezTo>
                <a:cubicBezTo>
                  <a:pt x="16" y="60"/>
                  <a:pt x="16" y="60"/>
                  <a:pt x="16" y="60"/>
                </a:cubicBezTo>
                <a:cubicBezTo>
                  <a:pt x="16" y="59"/>
                  <a:pt x="16" y="59"/>
                  <a:pt x="16" y="59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8"/>
                  <a:pt x="16" y="57"/>
                  <a:pt x="16" y="57"/>
                </a:cubicBezTo>
                <a:cubicBezTo>
                  <a:pt x="16" y="57"/>
                  <a:pt x="16" y="57"/>
                  <a:pt x="16" y="57"/>
                </a:cubicBezTo>
                <a:cubicBezTo>
                  <a:pt x="17" y="57"/>
                  <a:pt x="17" y="55"/>
                  <a:pt x="17" y="54"/>
                </a:cubicBezTo>
                <a:cubicBezTo>
                  <a:pt x="17" y="54"/>
                  <a:pt x="17" y="54"/>
                  <a:pt x="17" y="54"/>
                </a:cubicBezTo>
                <a:cubicBezTo>
                  <a:pt x="17" y="53"/>
                  <a:pt x="18" y="52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20" y="51"/>
                  <a:pt x="20" y="50"/>
                </a:cubicBezTo>
                <a:cubicBezTo>
                  <a:pt x="20" y="50"/>
                  <a:pt x="20" y="50"/>
                  <a:pt x="21" y="50"/>
                </a:cubicBezTo>
                <a:cubicBezTo>
                  <a:pt x="21" y="50"/>
                  <a:pt x="21" y="50"/>
                  <a:pt x="22" y="49"/>
                </a:cubicBezTo>
                <a:cubicBezTo>
                  <a:pt x="22" y="49"/>
                  <a:pt x="22" y="49"/>
                  <a:pt x="23" y="49"/>
                </a:cubicBezTo>
                <a:cubicBezTo>
                  <a:pt x="23" y="48"/>
                  <a:pt x="24" y="49"/>
                  <a:pt x="24" y="48"/>
                </a:cubicBezTo>
                <a:cubicBezTo>
                  <a:pt x="25" y="48"/>
                  <a:pt x="26" y="48"/>
                  <a:pt x="28" y="48"/>
                </a:cubicBezTo>
                <a:cubicBezTo>
                  <a:pt x="28" y="48"/>
                  <a:pt x="28" y="48"/>
                  <a:pt x="28" y="48"/>
                </a:cubicBezTo>
                <a:cubicBezTo>
                  <a:pt x="28" y="49"/>
                  <a:pt x="29" y="49"/>
                  <a:pt x="30" y="49"/>
                </a:cubicBezTo>
                <a:cubicBezTo>
                  <a:pt x="30" y="49"/>
                  <a:pt x="30" y="49"/>
                  <a:pt x="30" y="49"/>
                </a:cubicBezTo>
                <a:cubicBezTo>
                  <a:pt x="30" y="50"/>
                  <a:pt x="31" y="50"/>
                  <a:pt x="31" y="50"/>
                </a:cubicBezTo>
                <a:cubicBezTo>
                  <a:pt x="32" y="51"/>
                  <a:pt x="33" y="52"/>
                  <a:pt x="33" y="53"/>
                </a:cubicBezTo>
                <a:cubicBezTo>
                  <a:pt x="33" y="53"/>
                  <a:pt x="33" y="53"/>
                  <a:pt x="33" y="53"/>
                </a:cubicBezTo>
                <a:cubicBezTo>
                  <a:pt x="34" y="54"/>
                  <a:pt x="34" y="54"/>
                  <a:pt x="34" y="55"/>
                </a:cubicBezTo>
                <a:cubicBezTo>
                  <a:pt x="35" y="55"/>
                  <a:pt x="35" y="56"/>
                  <a:pt x="35" y="57"/>
                </a:cubicBezTo>
                <a:cubicBezTo>
                  <a:pt x="35" y="57"/>
                  <a:pt x="35" y="57"/>
                  <a:pt x="35" y="57"/>
                </a:cubicBezTo>
                <a:cubicBezTo>
                  <a:pt x="35" y="58"/>
                  <a:pt x="35" y="58"/>
                  <a:pt x="35" y="59"/>
                </a:cubicBezTo>
                <a:cubicBezTo>
                  <a:pt x="35" y="59"/>
                  <a:pt x="35" y="60"/>
                  <a:pt x="35" y="60"/>
                </a:cubicBezTo>
                <a:cubicBezTo>
                  <a:pt x="35" y="60"/>
                  <a:pt x="35" y="61"/>
                  <a:pt x="35" y="61"/>
                </a:cubicBezTo>
                <a:cubicBezTo>
                  <a:pt x="35" y="61"/>
                  <a:pt x="35" y="62"/>
                  <a:pt x="34" y="62"/>
                </a:cubicBezTo>
                <a:cubicBezTo>
                  <a:pt x="35" y="62"/>
                  <a:pt x="35" y="63"/>
                  <a:pt x="34" y="63"/>
                </a:cubicBezTo>
                <a:cubicBezTo>
                  <a:pt x="34" y="63"/>
                  <a:pt x="34" y="63"/>
                  <a:pt x="33" y="63"/>
                </a:cubicBezTo>
                <a:cubicBezTo>
                  <a:pt x="33" y="64"/>
                  <a:pt x="35" y="65"/>
                  <a:pt x="34" y="65"/>
                </a:cubicBezTo>
                <a:cubicBezTo>
                  <a:pt x="33" y="65"/>
                  <a:pt x="33" y="66"/>
                  <a:pt x="33" y="67"/>
                </a:cubicBezTo>
                <a:cubicBezTo>
                  <a:pt x="33" y="68"/>
                  <a:pt x="33" y="68"/>
                  <a:pt x="33" y="68"/>
                </a:cubicBezTo>
                <a:cubicBezTo>
                  <a:pt x="33" y="69"/>
                  <a:pt x="33" y="69"/>
                  <a:pt x="33" y="69"/>
                </a:cubicBezTo>
                <a:cubicBezTo>
                  <a:pt x="33" y="69"/>
                  <a:pt x="33" y="69"/>
                  <a:pt x="33" y="69"/>
                </a:cubicBezTo>
                <a:cubicBezTo>
                  <a:pt x="32" y="75"/>
                  <a:pt x="32" y="75"/>
                  <a:pt x="32" y="75"/>
                </a:cubicBezTo>
                <a:cubicBezTo>
                  <a:pt x="31" y="95"/>
                  <a:pt x="31" y="114"/>
                  <a:pt x="29" y="131"/>
                </a:cubicBezTo>
                <a:cubicBezTo>
                  <a:pt x="29" y="146"/>
                  <a:pt x="28" y="161"/>
                  <a:pt x="27" y="176"/>
                </a:cubicBezTo>
                <a:cubicBezTo>
                  <a:pt x="25" y="222"/>
                  <a:pt x="24" y="268"/>
                  <a:pt x="22" y="313"/>
                </a:cubicBezTo>
                <a:cubicBezTo>
                  <a:pt x="19" y="397"/>
                  <a:pt x="19" y="397"/>
                  <a:pt x="19" y="397"/>
                </a:cubicBezTo>
                <a:cubicBezTo>
                  <a:pt x="17" y="482"/>
                  <a:pt x="17" y="482"/>
                  <a:pt x="17" y="482"/>
                </a:cubicBezTo>
                <a:cubicBezTo>
                  <a:pt x="16" y="531"/>
                  <a:pt x="16" y="531"/>
                  <a:pt x="16" y="531"/>
                </a:cubicBezTo>
                <a:cubicBezTo>
                  <a:pt x="16" y="546"/>
                  <a:pt x="16" y="546"/>
                  <a:pt x="16" y="546"/>
                </a:cubicBezTo>
                <a:cubicBezTo>
                  <a:pt x="15" y="593"/>
                  <a:pt x="15" y="593"/>
                  <a:pt x="15" y="593"/>
                </a:cubicBezTo>
                <a:cubicBezTo>
                  <a:pt x="15" y="608"/>
                  <a:pt x="15" y="622"/>
                  <a:pt x="15" y="639"/>
                </a:cubicBezTo>
                <a:cubicBezTo>
                  <a:pt x="15" y="682"/>
                  <a:pt x="16" y="742"/>
                  <a:pt x="18" y="796"/>
                </a:cubicBezTo>
                <a:cubicBezTo>
                  <a:pt x="18" y="806"/>
                  <a:pt x="18" y="806"/>
                  <a:pt x="18" y="806"/>
                </a:cubicBezTo>
                <a:cubicBezTo>
                  <a:pt x="19" y="841"/>
                  <a:pt x="21" y="874"/>
                  <a:pt x="23" y="905"/>
                </a:cubicBezTo>
                <a:cubicBezTo>
                  <a:pt x="24" y="924"/>
                  <a:pt x="26" y="946"/>
                  <a:pt x="28" y="968"/>
                </a:cubicBezTo>
                <a:cubicBezTo>
                  <a:pt x="30" y="985"/>
                  <a:pt x="30" y="985"/>
                  <a:pt x="30" y="985"/>
                </a:cubicBezTo>
                <a:cubicBezTo>
                  <a:pt x="31" y="993"/>
                  <a:pt x="31" y="993"/>
                  <a:pt x="31" y="993"/>
                </a:cubicBezTo>
                <a:cubicBezTo>
                  <a:pt x="32" y="995"/>
                  <a:pt x="32" y="994"/>
                  <a:pt x="32" y="995"/>
                </a:cubicBezTo>
                <a:cubicBezTo>
                  <a:pt x="32" y="995"/>
                  <a:pt x="32" y="996"/>
                  <a:pt x="33" y="996"/>
                </a:cubicBezTo>
                <a:cubicBezTo>
                  <a:pt x="35" y="999"/>
                  <a:pt x="39" y="1001"/>
                  <a:pt x="44" y="1003"/>
                </a:cubicBezTo>
                <a:cubicBezTo>
                  <a:pt x="48" y="1005"/>
                  <a:pt x="53" y="1006"/>
                  <a:pt x="58" y="1008"/>
                </a:cubicBezTo>
                <a:cubicBezTo>
                  <a:pt x="75" y="1012"/>
                  <a:pt x="93" y="1015"/>
                  <a:pt x="111" y="1017"/>
                </a:cubicBezTo>
                <a:cubicBezTo>
                  <a:pt x="129" y="1019"/>
                  <a:pt x="147" y="1021"/>
                  <a:pt x="165" y="1022"/>
                </a:cubicBezTo>
                <a:cubicBezTo>
                  <a:pt x="192" y="1024"/>
                  <a:pt x="221" y="1025"/>
                  <a:pt x="249" y="1025"/>
                </a:cubicBezTo>
                <a:cubicBezTo>
                  <a:pt x="259" y="1025"/>
                  <a:pt x="270" y="1025"/>
                  <a:pt x="279" y="1025"/>
                </a:cubicBezTo>
                <a:cubicBezTo>
                  <a:pt x="294" y="1025"/>
                  <a:pt x="309" y="1025"/>
                  <a:pt x="323" y="1025"/>
                </a:cubicBezTo>
                <a:cubicBezTo>
                  <a:pt x="350" y="1024"/>
                  <a:pt x="376" y="1023"/>
                  <a:pt x="403" y="1021"/>
                </a:cubicBezTo>
                <a:cubicBezTo>
                  <a:pt x="426" y="1020"/>
                  <a:pt x="451" y="1018"/>
                  <a:pt x="475" y="1014"/>
                </a:cubicBezTo>
                <a:cubicBezTo>
                  <a:pt x="483" y="1013"/>
                  <a:pt x="492" y="1012"/>
                  <a:pt x="501" y="1011"/>
                </a:cubicBezTo>
                <a:cubicBezTo>
                  <a:pt x="507" y="1010"/>
                  <a:pt x="512" y="1009"/>
                  <a:pt x="517" y="1007"/>
                </a:cubicBezTo>
                <a:cubicBezTo>
                  <a:pt x="524" y="1006"/>
                  <a:pt x="532" y="1004"/>
                  <a:pt x="539" y="1001"/>
                </a:cubicBezTo>
                <a:cubicBezTo>
                  <a:pt x="543" y="1000"/>
                  <a:pt x="546" y="999"/>
                  <a:pt x="549" y="997"/>
                </a:cubicBezTo>
                <a:cubicBezTo>
                  <a:pt x="550" y="996"/>
                  <a:pt x="550" y="996"/>
                  <a:pt x="551" y="995"/>
                </a:cubicBezTo>
                <a:cubicBezTo>
                  <a:pt x="551" y="995"/>
                  <a:pt x="551" y="995"/>
                  <a:pt x="551" y="995"/>
                </a:cubicBezTo>
                <a:cubicBezTo>
                  <a:pt x="552" y="995"/>
                  <a:pt x="552" y="994"/>
                  <a:pt x="552" y="994"/>
                </a:cubicBezTo>
                <a:cubicBezTo>
                  <a:pt x="552" y="992"/>
                  <a:pt x="552" y="992"/>
                  <a:pt x="552" y="992"/>
                </a:cubicBezTo>
                <a:cubicBezTo>
                  <a:pt x="554" y="938"/>
                  <a:pt x="554" y="938"/>
                  <a:pt x="554" y="938"/>
                </a:cubicBezTo>
                <a:cubicBezTo>
                  <a:pt x="555" y="890"/>
                  <a:pt x="557" y="845"/>
                  <a:pt x="558" y="793"/>
                </a:cubicBezTo>
                <a:cubicBezTo>
                  <a:pt x="559" y="754"/>
                  <a:pt x="560" y="713"/>
                  <a:pt x="561" y="669"/>
                </a:cubicBezTo>
                <a:cubicBezTo>
                  <a:pt x="562" y="615"/>
                  <a:pt x="563" y="557"/>
                  <a:pt x="564" y="499"/>
                </a:cubicBezTo>
                <a:cubicBezTo>
                  <a:pt x="565" y="437"/>
                  <a:pt x="565" y="375"/>
                  <a:pt x="565" y="314"/>
                </a:cubicBezTo>
                <a:cubicBezTo>
                  <a:pt x="565" y="312"/>
                  <a:pt x="565" y="309"/>
                  <a:pt x="565" y="304"/>
                </a:cubicBezTo>
                <a:cubicBezTo>
                  <a:pt x="565" y="298"/>
                  <a:pt x="565" y="300"/>
                  <a:pt x="565" y="292"/>
                </a:cubicBezTo>
                <a:cubicBezTo>
                  <a:pt x="565" y="287"/>
                  <a:pt x="565" y="290"/>
                  <a:pt x="565" y="286"/>
                </a:cubicBezTo>
                <a:cubicBezTo>
                  <a:pt x="565" y="233"/>
                  <a:pt x="564" y="181"/>
                  <a:pt x="562" y="133"/>
                </a:cubicBezTo>
                <a:cubicBezTo>
                  <a:pt x="561" y="124"/>
                  <a:pt x="562" y="132"/>
                  <a:pt x="562" y="126"/>
                </a:cubicBezTo>
                <a:cubicBezTo>
                  <a:pt x="561" y="112"/>
                  <a:pt x="560" y="94"/>
                  <a:pt x="558" y="76"/>
                </a:cubicBezTo>
                <a:cubicBezTo>
                  <a:pt x="558" y="67"/>
                  <a:pt x="557" y="58"/>
                  <a:pt x="555" y="50"/>
                </a:cubicBezTo>
                <a:cubicBezTo>
                  <a:pt x="554" y="45"/>
                  <a:pt x="553" y="41"/>
                  <a:pt x="552" y="39"/>
                </a:cubicBezTo>
                <a:cubicBezTo>
                  <a:pt x="550" y="37"/>
                  <a:pt x="547" y="35"/>
                  <a:pt x="544" y="33"/>
                </a:cubicBezTo>
                <a:cubicBezTo>
                  <a:pt x="534" y="26"/>
                  <a:pt x="518" y="23"/>
                  <a:pt x="505" y="20"/>
                </a:cubicBezTo>
                <a:cubicBezTo>
                  <a:pt x="501" y="20"/>
                  <a:pt x="503" y="20"/>
                  <a:pt x="500" y="20"/>
                </a:cubicBezTo>
                <a:cubicBezTo>
                  <a:pt x="496" y="19"/>
                  <a:pt x="499" y="19"/>
                  <a:pt x="495" y="19"/>
                </a:cubicBezTo>
                <a:cubicBezTo>
                  <a:pt x="495" y="19"/>
                  <a:pt x="487" y="18"/>
                  <a:pt x="484" y="17"/>
                </a:cubicBezTo>
                <a:cubicBezTo>
                  <a:pt x="449" y="13"/>
                  <a:pt x="414" y="13"/>
                  <a:pt x="378" y="13"/>
                </a:cubicBezTo>
                <a:cubicBezTo>
                  <a:pt x="372" y="13"/>
                  <a:pt x="372" y="13"/>
                  <a:pt x="362" y="13"/>
                </a:cubicBezTo>
                <a:cubicBezTo>
                  <a:pt x="354" y="13"/>
                  <a:pt x="355" y="13"/>
                  <a:pt x="348" y="13"/>
                </a:cubicBezTo>
                <a:cubicBezTo>
                  <a:pt x="347" y="13"/>
                  <a:pt x="338" y="13"/>
                  <a:pt x="337" y="13"/>
                </a:cubicBezTo>
                <a:cubicBezTo>
                  <a:pt x="336" y="13"/>
                  <a:pt x="338" y="13"/>
                  <a:pt x="336" y="13"/>
                </a:cubicBezTo>
                <a:cubicBezTo>
                  <a:pt x="330" y="13"/>
                  <a:pt x="308" y="14"/>
                  <a:pt x="296" y="15"/>
                </a:cubicBezTo>
                <a:cubicBezTo>
                  <a:pt x="281" y="16"/>
                  <a:pt x="264" y="16"/>
                  <a:pt x="245" y="18"/>
                </a:cubicBezTo>
                <a:cubicBezTo>
                  <a:pt x="263" y="16"/>
                  <a:pt x="277" y="15"/>
                  <a:pt x="282" y="15"/>
                </a:cubicBezTo>
                <a:cubicBezTo>
                  <a:pt x="264" y="15"/>
                  <a:pt x="232" y="17"/>
                  <a:pt x="215" y="18"/>
                </a:cubicBezTo>
                <a:cubicBezTo>
                  <a:pt x="174" y="21"/>
                  <a:pt x="123" y="26"/>
                  <a:pt x="76" y="31"/>
                </a:cubicBezTo>
                <a:cubicBezTo>
                  <a:pt x="73" y="31"/>
                  <a:pt x="71" y="31"/>
                  <a:pt x="71" y="32"/>
                </a:cubicBezTo>
                <a:cubicBezTo>
                  <a:pt x="63" y="32"/>
                  <a:pt x="63" y="32"/>
                  <a:pt x="63" y="32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8" y="33"/>
                  <a:pt x="57" y="33"/>
                  <a:pt x="56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9" y="33"/>
                  <a:pt x="59" y="33"/>
                  <a:pt x="59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3" y="32"/>
                  <a:pt x="63" y="32"/>
                  <a:pt x="63" y="32"/>
                </a:cubicBezTo>
                <a:cubicBezTo>
                  <a:pt x="109" y="27"/>
                  <a:pt x="155" y="23"/>
                  <a:pt x="201" y="19"/>
                </a:cubicBezTo>
                <a:cubicBezTo>
                  <a:pt x="222" y="18"/>
                  <a:pt x="276" y="14"/>
                  <a:pt x="307" y="13"/>
                </a:cubicBezTo>
                <a:cubicBezTo>
                  <a:pt x="326" y="12"/>
                  <a:pt x="336" y="11"/>
                  <a:pt x="327" y="11"/>
                </a:cubicBezTo>
                <a:cubicBezTo>
                  <a:pt x="302" y="12"/>
                  <a:pt x="281" y="13"/>
                  <a:pt x="258" y="14"/>
                </a:cubicBezTo>
                <a:cubicBezTo>
                  <a:pt x="254" y="14"/>
                  <a:pt x="249" y="14"/>
                  <a:pt x="255" y="14"/>
                </a:cubicBezTo>
                <a:cubicBezTo>
                  <a:pt x="303" y="11"/>
                  <a:pt x="358" y="9"/>
                  <a:pt x="397" y="9"/>
                </a:cubicBezTo>
                <a:cubicBezTo>
                  <a:pt x="419" y="9"/>
                  <a:pt x="419" y="9"/>
                  <a:pt x="419" y="9"/>
                </a:cubicBezTo>
                <a:cubicBezTo>
                  <a:pt x="429" y="9"/>
                  <a:pt x="429" y="9"/>
                  <a:pt x="429" y="9"/>
                </a:cubicBezTo>
                <a:cubicBezTo>
                  <a:pt x="428" y="9"/>
                  <a:pt x="424" y="9"/>
                  <a:pt x="425" y="9"/>
                </a:cubicBezTo>
                <a:cubicBezTo>
                  <a:pt x="379" y="8"/>
                  <a:pt x="343" y="8"/>
                  <a:pt x="295" y="10"/>
                </a:cubicBezTo>
                <a:cubicBezTo>
                  <a:pt x="276" y="10"/>
                  <a:pt x="276" y="10"/>
                  <a:pt x="276" y="10"/>
                </a:cubicBezTo>
                <a:cubicBezTo>
                  <a:pt x="260" y="11"/>
                  <a:pt x="238" y="13"/>
                  <a:pt x="218" y="14"/>
                </a:cubicBezTo>
                <a:cubicBezTo>
                  <a:pt x="213" y="14"/>
                  <a:pt x="215" y="14"/>
                  <a:pt x="213" y="14"/>
                </a:cubicBezTo>
                <a:cubicBezTo>
                  <a:pt x="167" y="18"/>
                  <a:pt x="126" y="22"/>
                  <a:pt x="87" y="25"/>
                </a:cubicBezTo>
                <a:cubicBezTo>
                  <a:pt x="121" y="22"/>
                  <a:pt x="157" y="19"/>
                  <a:pt x="190" y="16"/>
                </a:cubicBezTo>
                <a:cubicBezTo>
                  <a:pt x="195" y="16"/>
                  <a:pt x="197" y="15"/>
                  <a:pt x="200" y="15"/>
                </a:cubicBezTo>
                <a:cubicBezTo>
                  <a:pt x="229" y="13"/>
                  <a:pt x="271" y="10"/>
                  <a:pt x="306" y="9"/>
                </a:cubicBezTo>
                <a:cubicBezTo>
                  <a:pt x="311" y="8"/>
                  <a:pt x="312" y="8"/>
                  <a:pt x="298" y="8"/>
                </a:cubicBezTo>
                <a:cubicBezTo>
                  <a:pt x="302" y="8"/>
                  <a:pt x="304" y="8"/>
                  <a:pt x="310" y="8"/>
                </a:cubicBezTo>
                <a:cubicBezTo>
                  <a:pt x="310" y="8"/>
                  <a:pt x="309" y="8"/>
                  <a:pt x="307" y="8"/>
                </a:cubicBezTo>
                <a:cubicBezTo>
                  <a:pt x="326" y="7"/>
                  <a:pt x="329" y="7"/>
                  <a:pt x="347" y="6"/>
                </a:cubicBezTo>
                <a:cubicBezTo>
                  <a:pt x="351" y="6"/>
                  <a:pt x="352" y="6"/>
                  <a:pt x="349" y="6"/>
                </a:cubicBezTo>
                <a:cubicBezTo>
                  <a:pt x="334" y="6"/>
                  <a:pt x="320" y="7"/>
                  <a:pt x="306" y="7"/>
                </a:cubicBezTo>
                <a:cubicBezTo>
                  <a:pt x="297" y="8"/>
                  <a:pt x="291" y="8"/>
                  <a:pt x="284" y="9"/>
                </a:cubicBezTo>
                <a:cubicBezTo>
                  <a:pt x="275" y="9"/>
                  <a:pt x="275" y="9"/>
                  <a:pt x="275" y="9"/>
                </a:cubicBezTo>
                <a:cubicBezTo>
                  <a:pt x="262" y="10"/>
                  <a:pt x="262" y="10"/>
                  <a:pt x="262" y="10"/>
                </a:cubicBezTo>
                <a:cubicBezTo>
                  <a:pt x="250" y="10"/>
                  <a:pt x="250" y="10"/>
                  <a:pt x="250" y="10"/>
                </a:cubicBezTo>
                <a:cubicBezTo>
                  <a:pt x="232" y="11"/>
                  <a:pt x="212" y="13"/>
                  <a:pt x="194" y="14"/>
                </a:cubicBezTo>
                <a:cubicBezTo>
                  <a:pt x="180" y="16"/>
                  <a:pt x="167" y="16"/>
                  <a:pt x="150" y="18"/>
                </a:cubicBezTo>
                <a:cubicBezTo>
                  <a:pt x="157" y="17"/>
                  <a:pt x="168" y="16"/>
                  <a:pt x="179" y="15"/>
                </a:cubicBezTo>
                <a:cubicBezTo>
                  <a:pt x="215" y="12"/>
                  <a:pt x="257" y="9"/>
                  <a:pt x="288" y="8"/>
                </a:cubicBezTo>
                <a:cubicBezTo>
                  <a:pt x="291" y="7"/>
                  <a:pt x="284" y="7"/>
                  <a:pt x="281" y="7"/>
                </a:cubicBezTo>
                <a:cubicBezTo>
                  <a:pt x="256" y="9"/>
                  <a:pt x="256" y="9"/>
                  <a:pt x="256" y="9"/>
                </a:cubicBezTo>
                <a:cubicBezTo>
                  <a:pt x="251" y="9"/>
                  <a:pt x="258" y="9"/>
                  <a:pt x="254" y="9"/>
                </a:cubicBezTo>
                <a:cubicBezTo>
                  <a:pt x="231" y="11"/>
                  <a:pt x="211" y="12"/>
                  <a:pt x="185" y="14"/>
                </a:cubicBezTo>
                <a:cubicBezTo>
                  <a:pt x="182" y="14"/>
                  <a:pt x="176" y="15"/>
                  <a:pt x="180" y="14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66" y="15"/>
                  <a:pt x="173" y="15"/>
                  <a:pt x="171" y="15"/>
                </a:cubicBezTo>
                <a:cubicBezTo>
                  <a:pt x="167" y="15"/>
                  <a:pt x="158" y="16"/>
                  <a:pt x="153" y="16"/>
                </a:cubicBezTo>
                <a:cubicBezTo>
                  <a:pt x="122" y="20"/>
                  <a:pt x="97" y="22"/>
                  <a:pt x="62" y="26"/>
                </a:cubicBezTo>
                <a:cubicBezTo>
                  <a:pt x="85" y="23"/>
                  <a:pt x="115" y="20"/>
                  <a:pt x="146" y="17"/>
                </a:cubicBezTo>
                <a:cubicBezTo>
                  <a:pt x="153" y="16"/>
                  <a:pt x="145" y="17"/>
                  <a:pt x="150" y="16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95" y="13"/>
                  <a:pt x="195" y="13"/>
                  <a:pt x="195" y="13"/>
                </a:cubicBezTo>
                <a:cubicBezTo>
                  <a:pt x="228" y="10"/>
                  <a:pt x="228" y="10"/>
                  <a:pt x="228" y="10"/>
                </a:cubicBezTo>
                <a:cubicBezTo>
                  <a:pt x="238" y="9"/>
                  <a:pt x="245" y="9"/>
                  <a:pt x="257" y="8"/>
                </a:cubicBezTo>
                <a:cubicBezTo>
                  <a:pt x="261" y="8"/>
                  <a:pt x="259" y="8"/>
                  <a:pt x="267" y="7"/>
                </a:cubicBezTo>
                <a:cubicBezTo>
                  <a:pt x="268" y="7"/>
                  <a:pt x="258" y="7"/>
                  <a:pt x="264" y="7"/>
                </a:cubicBezTo>
                <a:cubicBezTo>
                  <a:pt x="270" y="7"/>
                  <a:pt x="265" y="7"/>
                  <a:pt x="269" y="7"/>
                </a:cubicBezTo>
                <a:cubicBezTo>
                  <a:pt x="275" y="7"/>
                  <a:pt x="277" y="6"/>
                  <a:pt x="281" y="6"/>
                </a:cubicBezTo>
                <a:cubicBezTo>
                  <a:pt x="327" y="4"/>
                  <a:pt x="327" y="4"/>
                  <a:pt x="327" y="4"/>
                </a:cubicBezTo>
                <a:cubicBezTo>
                  <a:pt x="331" y="4"/>
                  <a:pt x="319" y="4"/>
                  <a:pt x="325" y="4"/>
                </a:cubicBezTo>
                <a:cubicBezTo>
                  <a:pt x="332" y="4"/>
                  <a:pt x="352" y="3"/>
                  <a:pt x="357" y="3"/>
                </a:cubicBezTo>
                <a:cubicBezTo>
                  <a:pt x="375" y="3"/>
                  <a:pt x="385" y="2"/>
                  <a:pt x="405" y="3"/>
                </a:cubicBezTo>
                <a:cubicBezTo>
                  <a:pt x="411" y="3"/>
                  <a:pt x="405" y="2"/>
                  <a:pt x="408" y="2"/>
                </a:cubicBezTo>
                <a:cubicBezTo>
                  <a:pt x="421" y="2"/>
                  <a:pt x="428" y="3"/>
                  <a:pt x="442" y="3"/>
                </a:cubicBezTo>
                <a:cubicBezTo>
                  <a:pt x="450" y="3"/>
                  <a:pt x="465" y="4"/>
                  <a:pt x="477" y="6"/>
                </a:cubicBezTo>
                <a:cubicBezTo>
                  <a:pt x="477" y="5"/>
                  <a:pt x="468" y="4"/>
                  <a:pt x="462" y="4"/>
                </a:cubicBezTo>
                <a:cubicBezTo>
                  <a:pt x="466" y="4"/>
                  <a:pt x="479" y="5"/>
                  <a:pt x="484" y="6"/>
                </a:cubicBezTo>
                <a:cubicBezTo>
                  <a:pt x="503" y="8"/>
                  <a:pt x="520" y="11"/>
                  <a:pt x="538" y="17"/>
                </a:cubicBezTo>
                <a:cubicBezTo>
                  <a:pt x="542" y="19"/>
                  <a:pt x="547" y="21"/>
                  <a:pt x="551" y="23"/>
                </a:cubicBezTo>
                <a:cubicBezTo>
                  <a:pt x="556" y="26"/>
                  <a:pt x="560" y="30"/>
                  <a:pt x="563" y="35"/>
                </a:cubicBezTo>
                <a:cubicBezTo>
                  <a:pt x="566" y="41"/>
                  <a:pt x="566" y="46"/>
                  <a:pt x="567" y="51"/>
                </a:cubicBezTo>
                <a:cubicBezTo>
                  <a:pt x="568" y="56"/>
                  <a:pt x="569" y="62"/>
                  <a:pt x="570" y="67"/>
                </a:cubicBezTo>
                <a:cubicBezTo>
                  <a:pt x="570" y="74"/>
                  <a:pt x="571" y="77"/>
                  <a:pt x="571" y="83"/>
                </a:cubicBezTo>
                <a:cubicBezTo>
                  <a:pt x="571" y="85"/>
                  <a:pt x="571" y="84"/>
                  <a:pt x="571" y="83"/>
                </a:cubicBezTo>
                <a:cubicBezTo>
                  <a:pt x="574" y="107"/>
                  <a:pt x="575" y="162"/>
                  <a:pt x="576" y="178"/>
                </a:cubicBezTo>
                <a:cubicBezTo>
                  <a:pt x="576" y="185"/>
                  <a:pt x="576" y="175"/>
                  <a:pt x="576" y="180"/>
                </a:cubicBezTo>
                <a:cubicBezTo>
                  <a:pt x="577" y="189"/>
                  <a:pt x="577" y="204"/>
                  <a:pt x="577" y="210"/>
                </a:cubicBezTo>
                <a:cubicBezTo>
                  <a:pt x="578" y="280"/>
                  <a:pt x="578" y="280"/>
                  <a:pt x="578" y="280"/>
                </a:cubicBezTo>
                <a:cubicBezTo>
                  <a:pt x="578" y="285"/>
                  <a:pt x="578" y="293"/>
                  <a:pt x="578" y="295"/>
                </a:cubicBezTo>
                <a:cubicBezTo>
                  <a:pt x="578" y="306"/>
                  <a:pt x="579" y="325"/>
                  <a:pt x="578" y="337"/>
                </a:cubicBezTo>
                <a:close/>
                <a:moveTo>
                  <a:pt x="319" y="5"/>
                </a:moveTo>
                <a:cubicBezTo>
                  <a:pt x="307" y="5"/>
                  <a:pt x="303" y="6"/>
                  <a:pt x="287" y="6"/>
                </a:cubicBezTo>
                <a:cubicBezTo>
                  <a:pt x="284" y="7"/>
                  <a:pt x="280" y="7"/>
                  <a:pt x="272" y="7"/>
                </a:cubicBezTo>
                <a:cubicBezTo>
                  <a:pt x="271" y="8"/>
                  <a:pt x="250" y="8"/>
                  <a:pt x="251" y="9"/>
                </a:cubicBezTo>
                <a:cubicBezTo>
                  <a:pt x="261" y="8"/>
                  <a:pt x="269" y="8"/>
                  <a:pt x="275" y="8"/>
                </a:cubicBezTo>
                <a:cubicBezTo>
                  <a:pt x="279" y="7"/>
                  <a:pt x="274" y="7"/>
                  <a:pt x="277" y="7"/>
                </a:cubicBezTo>
                <a:cubicBezTo>
                  <a:pt x="321" y="5"/>
                  <a:pt x="321" y="5"/>
                  <a:pt x="321" y="5"/>
                </a:cubicBezTo>
                <a:cubicBezTo>
                  <a:pt x="321" y="5"/>
                  <a:pt x="316" y="5"/>
                  <a:pt x="319" y="5"/>
                </a:cubicBezTo>
                <a:close/>
                <a:moveTo>
                  <a:pt x="322" y="5"/>
                </a:moveTo>
                <a:cubicBezTo>
                  <a:pt x="324" y="5"/>
                  <a:pt x="324" y="5"/>
                  <a:pt x="324" y="5"/>
                </a:cubicBezTo>
                <a:cubicBezTo>
                  <a:pt x="334" y="5"/>
                  <a:pt x="326" y="5"/>
                  <a:pt x="322" y="5"/>
                </a:cubicBezTo>
                <a:close/>
                <a:moveTo>
                  <a:pt x="338" y="13"/>
                </a:moveTo>
                <a:cubicBezTo>
                  <a:pt x="337" y="13"/>
                  <a:pt x="337" y="13"/>
                  <a:pt x="337" y="13"/>
                </a:cubicBezTo>
                <a:cubicBezTo>
                  <a:pt x="337" y="13"/>
                  <a:pt x="337" y="13"/>
                  <a:pt x="338" y="1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69244" y="1117600"/>
            <a:ext cx="7608712" cy="2111022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0" name="TextBox 9"/>
          <p:cNvSpPr txBox="1"/>
          <p:nvPr/>
        </p:nvSpPr>
        <p:spPr>
          <a:xfrm>
            <a:off x="1049867" y="1557867"/>
            <a:ext cx="6931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Your text goes here</a:t>
            </a:r>
            <a:endParaRPr lang="sr-Latn-RS" sz="2000" b="1" dirty="0"/>
          </a:p>
        </p:txBody>
      </p:sp>
    </p:spTree>
    <p:extLst>
      <p:ext uri="{BB962C8B-B14F-4D97-AF65-F5344CB8AC3E}">
        <p14:creationId xmlns:p14="http://schemas.microsoft.com/office/powerpoint/2010/main" val="64723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2 - 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What we do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64358" y="3443113"/>
            <a:ext cx="7484531" cy="26415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Here present the major interests and activities  of your organization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Research fields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Groups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Interests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Other (non-research)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activities</a:t>
            </a:r>
            <a:endParaRPr lang="en-GB" sz="2000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Note : This box should be deleted!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Freeform 496"/>
          <p:cNvSpPr>
            <a:spLocks noEditPoints="1"/>
          </p:cNvSpPr>
          <p:nvPr/>
        </p:nvSpPr>
        <p:spPr bwMode="auto">
          <a:xfrm rot="5400000">
            <a:off x="3409244" y="699914"/>
            <a:ext cx="2856090" cy="8048978"/>
          </a:xfrm>
          <a:custGeom>
            <a:avLst/>
            <a:gdLst>
              <a:gd name="T0" fmla="*/ 453 w 579"/>
              <a:gd name="T1" fmla="*/ 2 h 1040"/>
              <a:gd name="T2" fmla="*/ 400 w 579"/>
              <a:gd name="T3" fmla="*/ 2 h 1040"/>
              <a:gd name="T4" fmla="*/ 281 w 579"/>
              <a:gd name="T5" fmla="*/ 14 h 1040"/>
              <a:gd name="T6" fmla="*/ 134 w 579"/>
              <a:gd name="T7" fmla="*/ 19 h 1040"/>
              <a:gd name="T8" fmla="*/ 59 w 579"/>
              <a:gd name="T9" fmla="*/ 29 h 1040"/>
              <a:gd name="T10" fmla="*/ 59 w 579"/>
              <a:gd name="T11" fmla="*/ 28 h 1040"/>
              <a:gd name="T12" fmla="*/ 59 w 579"/>
              <a:gd name="T13" fmla="*/ 26 h 1040"/>
              <a:gd name="T14" fmla="*/ 59 w 579"/>
              <a:gd name="T15" fmla="*/ 26 h 1040"/>
              <a:gd name="T16" fmla="*/ 59 w 579"/>
              <a:gd name="T17" fmla="*/ 27 h 1040"/>
              <a:gd name="T18" fmla="*/ 59 w 579"/>
              <a:gd name="T19" fmla="*/ 33 h 1040"/>
              <a:gd name="T20" fmla="*/ 57 w 579"/>
              <a:gd name="T21" fmla="*/ 26 h 1040"/>
              <a:gd name="T22" fmla="*/ 57 w 579"/>
              <a:gd name="T23" fmla="*/ 28 h 1040"/>
              <a:gd name="T24" fmla="*/ 56 w 579"/>
              <a:gd name="T25" fmla="*/ 31 h 1040"/>
              <a:gd name="T26" fmla="*/ 56 w 579"/>
              <a:gd name="T27" fmla="*/ 33 h 1040"/>
              <a:gd name="T28" fmla="*/ 54 w 579"/>
              <a:gd name="T29" fmla="*/ 36 h 1040"/>
              <a:gd name="T30" fmla="*/ 59 w 579"/>
              <a:gd name="T31" fmla="*/ 31 h 1040"/>
              <a:gd name="T32" fmla="*/ 59 w 579"/>
              <a:gd name="T33" fmla="*/ 31 h 1040"/>
              <a:gd name="T34" fmla="*/ 55 w 579"/>
              <a:gd name="T35" fmla="*/ 28 h 1040"/>
              <a:gd name="T36" fmla="*/ 55 w 579"/>
              <a:gd name="T37" fmla="*/ 27 h 1040"/>
              <a:gd name="T38" fmla="*/ 578 w 579"/>
              <a:gd name="T39" fmla="*/ 337 h 1040"/>
              <a:gd name="T40" fmla="*/ 566 w 579"/>
              <a:gd name="T41" fmla="*/ 998 h 1040"/>
              <a:gd name="T42" fmla="*/ 324 w 579"/>
              <a:gd name="T43" fmla="*/ 1039 h 1040"/>
              <a:gd name="T44" fmla="*/ 51 w 579"/>
              <a:gd name="T45" fmla="*/ 1020 h 1040"/>
              <a:gd name="T46" fmla="*/ 17 w 579"/>
              <a:gd name="T47" fmla="*/ 996 h 1040"/>
              <a:gd name="T48" fmla="*/ 0 w 579"/>
              <a:gd name="T49" fmla="*/ 657 h 1040"/>
              <a:gd name="T50" fmla="*/ 5 w 579"/>
              <a:gd name="T51" fmla="*/ 350 h 1040"/>
              <a:gd name="T52" fmla="*/ 9 w 579"/>
              <a:gd name="T53" fmla="*/ 238 h 1040"/>
              <a:gd name="T54" fmla="*/ 16 w 579"/>
              <a:gd name="T55" fmla="*/ 68 h 1040"/>
              <a:gd name="T56" fmla="*/ 16 w 579"/>
              <a:gd name="T57" fmla="*/ 62 h 1040"/>
              <a:gd name="T58" fmla="*/ 16 w 579"/>
              <a:gd name="T59" fmla="*/ 57 h 1040"/>
              <a:gd name="T60" fmla="*/ 21 w 579"/>
              <a:gd name="T61" fmla="*/ 50 h 1040"/>
              <a:gd name="T62" fmla="*/ 30 w 579"/>
              <a:gd name="T63" fmla="*/ 49 h 1040"/>
              <a:gd name="T64" fmla="*/ 35 w 579"/>
              <a:gd name="T65" fmla="*/ 57 h 1040"/>
              <a:gd name="T66" fmla="*/ 34 w 579"/>
              <a:gd name="T67" fmla="*/ 63 h 1040"/>
              <a:gd name="T68" fmla="*/ 33 w 579"/>
              <a:gd name="T69" fmla="*/ 69 h 1040"/>
              <a:gd name="T70" fmla="*/ 17 w 579"/>
              <a:gd name="T71" fmla="*/ 482 h 1040"/>
              <a:gd name="T72" fmla="*/ 18 w 579"/>
              <a:gd name="T73" fmla="*/ 806 h 1040"/>
              <a:gd name="T74" fmla="*/ 33 w 579"/>
              <a:gd name="T75" fmla="*/ 996 h 1040"/>
              <a:gd name="T76" fmla="*/ 279 w 579"/>
              <a:gd name="T77" fmla="*/ 1025 h 1040"/>
              <a:gd name="T78" fmla="*/ 539 w 579"/>
              <a:gd name="T79" fmla="*/ 1001 h 1040"/>
              <a:gd name="T80" fmla="*/ 554 w 579"/>
              <a:gd name="T81" fmla="*/ 938 h 1040"/>
              <a:gd name="T82" fmla="*/ 565 w 579"/>
              <a:gd name="T83" fmla="*/ 292 h 1040"/>
              <a:gd name="T84" fmla="*/ 552 w 579"/>
              <a:gd name="T85" fmla="*/ 39 h 1040"/>
              <a:gd name="T86" fmla="*/ 378 w 579"/>
              <a:gd name="T87" fmla="*/ 13 h 1040"/>
              <a:gd name="T88" fmla="*/ 245 w 579"/>
              <a:gd name="T89" fmla="*/ 18 h 1040"/>
              <a:gd name="T90" fmla="*/ 60 w 579"/>
              <a:gd name="T91" fmla="*/ 33 h 1040"/>
              <a:gd name="T92" fmla="*/ 59 w 579"/>
              <a:gd name="T93" fmla="*/ 33 h 1040"/>
              <a:gd name="T94" fmla="*/ 258 w 579"/>
              <a:gd name="T95" fmla="*/ 14 h 1040"/>
              <a:gd name="T96" fmla="*/ 295 w 579"/>
              <a:gd name="T97" fmla="*/ 10 h 1040"/>
              <a:gd name="T98" fmla="*/ 200 w 579"/>
              <a:gd name="T99" fmla="*/ 15 h 1040"/>
              <a:gd name="T100" fmla="*/ 349 w 579"/>
              <a:gd name="T101" fmla="*/ 6 h 1040"/>
              <a:gd name="T102" fmla="*/ 194 w 579"/>
              <a:gd name="T103" fmla="*/ 14 h 1040"/>
              <a:gd name="T104" fmla="*/ 254 w 579"/>
              <a:gd name="T105" fmla="*/ 9 h 1040"/>
              <a:gd name="T106" fmla="*/ 62 w 579"/>
              <a:gd name="T107" fmla="*/ 26 h 1040"/>
              <a:gd name="T108" fmla="*/ 257 w 579"/>
              <a:gd name="T109" fmla="*/ 8 h 1040"/>
              <a:gd name="T110" fmla="*/ 325 w 579"/>
              <a:gd name="T111" fmla="*/ 4 h 1040"/>
              <a:gd name="T112" fmla="*/ 462 w 579"/>
              <a:gd name="T113" fmla="*/ 4 h 1040"/>
              <a:gd name="T114" fmla="*/ 570 w 579"/>
              <a:gd name="T115" fmla="*/ 67 h 1040"/>
              <a:gd name="T116" fmla="*/ 578 w 579"/>
              <a:gd name="T117" fmla="*/ 280 h 1040"/>
              <a:gd name="T118" fmla="*/ 251 w 579"/>
              <a:gd name="T119" fmla="*/ 9 h 1040"/>
              <a:gd name="T120" fmla="*/ 324 w 579"/>
              <a:gd name="T121" fmla="*/ 5 h 1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79" h="1040">
                <a:moveTo>
                  <a:pt x="559" y="90"/>
                </a:moveTo>
                <a:cubicBezTo>
                  <a:pt x="558" y="80"/>
                  <a:pt x="558" y="80"/>
                  <a:pt x="558" y="80"/>
                </a:cubicBezTo>
                <a:cubicBezTo>
                  <a:pt x="558" y="81"/>
                  <a:pt x="558" y="87"/>
                  <a:pt x="559" y="90"/>
                </a:cubicBezTo>
                <a:close/>
                <a:moveTo>
                  <a:pt x="453" y="2"/>
                </a:moveTo>
                <a:cubicBezTo>
                  <a:pt x="452" y="2"/>
                  <a:pt x="461" y="3"/>
                  <a:pt x="464" y="3"/>
                </a:cubicBezTo>
                <a:cubicBezTo>
                  <a:pt x="461" y="3"/>
                  <a:pt x="458" y="2"/>
                  <a:pt x="453" y="2"/>
                </a:cubicBezTo>
                <a:close/>
                <a:moveTo>
                  <a:pt x="436" y="1"/>
                </a:moveTo>
                <a:cubicBezTo>
                  <a:pt x="439" y="1"/>
                  <a:pt x="447" y="2"/>
                  <a:pt x="448" y="2"/>
                </a:cubicBezTo>
                <a:cubicBezTo>
                  <a:pt x="446" y="1"/>
                  <a:pt x="436" y="1"/>
                  <a:pt x="436" y="1"/>
                </a:cubicBezTo>
                <a:close/>
                <a:moveTo>
                  <a:pt x="400" y="2"/>
                </a:moveTo>
                <a:cubicBezTo>
                  <a:pt x="396" y="2"/>
                  <a:pt x="389" y="2"/>
                  <a:pt x="388" y="2"/>
                </a:cubicBezTo>
                <a:cubicBezTo>
                  <a:pt x="391" y="2"/>
                  <a:pt x="398" y="2"/>
                  <a:pt x="400" y="2"/>
                </a:cubicBezTo>
                <a:close/>
                <a:moveTo>
                  <a:pt x="358" y="1"/>
                </a:moveTo>
                <a:cubicBezTo>
                  <a:pt x="367" y="0"/>
                  <a:pt x="374" y="0"/>
                  <a:pt x="378" y="0"/>
                </a:cubicBezTo>
                <a:cubicBezTo>
                  <a:pt x="371" y="0"/>
                  <a:pt x="361" y="0"/>
                  <a:pt x="358" y="1"/>
                </a:cubicBezTo>
                <a:close/>
                <a:moveTo>
                  <a:pt x="281" y="14"/>
                </a:moveTo>
                <a:cubicBezTo>
                  <a:pt x="288" y="14"/>
                  <a:pt x="309" y="12"/>
                  <a:pt x="320" y="12"/>
                </a:cubicBezTo>
                <a:cubicBezTo>
                  <a:pt x="308" y="12"/>
                  <a:pt x="293" y="13"/>
                  <a:pt x="281" y="14"/>
                </a:cubicBezTo>
                <a:close/>
                <a:moveTo>
                  <a:pt x="278" y="9"/>
                </a:moveTo>
                <a:cubicBezTo>
                  <a:pt x="268" y="10"/>
                  <a:pt x="268" y="10"/>
                  <a:pt x="268" y="10"/>
                </a:cubicBezTo>
                <a:cubicBezTo>
                  <a:pt x="263" y="10"/>
                  <a:pt x="237" y="12"/>
                  <a:pt x="239" y="12"/>
                </a:cubicBezTo>
                <a:cubicBezTo>
                  <a:pt x="256" y="10"/>
                  <a:pt x="279" y="9"/>
                  <a:pt x="292" y="9"/>
                </a:cubicBezTo>
                <a:cubicBezTo>
                  <a:pt x="287" y="9"/>
                  <a:pt x="283" y="9"/>
                  <a:pt x="278" y="9"/>
                </a:cubicBezTo>
                <a:close/>
                <a:moveTo>
                  <a:pt x="134" y="19"/>
                </a:moveTo>
                <a:cubicBezTo>
                  <a:pt x="127" y="20"/>
                  <a:pt x="127" y="20"/>
                  <a:pt x="127" y="20"/>
                </a:cubicBezTo>
                <a:cubicBezTo>
                  <a:pt x="127" y="20"/>
                  <a:pt x="127" y="20"/>
                  <a:pt x="128" y="20"/>
                </a:cubicBezTo>
                <a:cubicBezTo>
                  <a:pt x="133" y="19"/>
                  <a:pt x="134" y="19"/>
                  <a:pt x="134" y="19"/>
                </a:cubicBez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9"/>
                  <a:pt x="59" y="29"/>
                  <a:pt x="59" y="29"/>
                </a:cubicBezTo>
                <a:cubicBezTo>
                  <a:pt x="59" y="29"/>
                  <a:pt x="60" y="28"/>
                  <a:pt x="60" y="28"/>
                </a:cubicBezTo>
                <a:cubicBezTo>
                  <a:pt x="68" y="27"/>
                  <a:pt x="68" y="27"/>
                  <a:pt x="68" y="27"/>
                </a:cubicBezTo>
                <a:lnTo>
                  <a:pt x="59" y="28"/>
                </a:ln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lose/>
                <a:moveTo>
                  <a:pt x="58" y="29"/>
                </a:moveTo>
                <a:cubicBezTo>
                  <a:pt x="59" y="29"/>
                  <a:pt x="59" y="29"/>
                  <a:pt x="59" y="28"/>
                </a:cubicBez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8" y="29"/>
                  <a:pt x="58" y="29"/>
                </a:cubicBezTo>
                <a:close/>
                <a:moveTo>
                  <a:pt x="59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60" y="26"/>
                  <a:pt x="60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lose/>
                <a:moveTo>
                  <a:pt x="59" y="32"/>
                </a:moveTo>
                <a:cubicBezTo>
                  <a:pt x="59" y="32"/>
                  <a:pt x="60" y="32"/>
                  <a:pt x="60" y="32"/>
                </a:cubicBezTo>
                <a:cubicBezTo>
                  <a:pt x="60" y="32"/>
                  <a:pt x="59" y="32"/>
                  <a:pt x="59" y="32"/>
                </a:cubicBezTo>
                <a:close/>
                <a:moveTo>
                  <a:pt x="59" y="27"/>
                </a:moveTo>
                <a:cubicBezTo>
                  <a:pt x="59" y="27"/>
                  <a:pt x="59" y="27"/>
                  <a:pt x="59" y="27"/>
                </a:cubicBezTo>
                <a:cubicBezTo>
                  <a:pt x="59" y="27"/>
                  <a:pt x="59" y="27"/>
                  <a:pt x="59" y="27"/>
                </a:cubicBezTo>
                <a:close/>
                <a:moveTo>
                  <a:pt x="58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8" y="26"/>
                  <a:pt x="58" y="26"/>
                </a:cubicBezTo>
                <a:close/>
                <a:moveTo>
                  <a:pt x="59" y="34"/>
                </a:moveTo>
                <a:cubicBezTo>
                  <a:pt x="59" y="34"/>
                  <a:pt x="59" y="34"/>
                  <a:pt x="59" y="33"/>
                </a:cubicBezTo>
                <a:cubicBezTo>
                  <a:pt x="59" y="33"/>
                  <a:pt x="59" y="33"/>
                  <a:pt x="59" y="34"/>
                </a:cubicBezTo>
                <a:close/>
                <a:moveTo>
                  <a:pt x="59" y="32"/>
                </a:moveTo>
                <a:cubicBezTo>
                  <a:pt x="59" y="32"/>
                  <a:pt x="58" y="32"/>
                  <a:pt x="58" y="32"/>
                </a:cubicBezTo>
                <a:cubicBezTo>
                  <a:pt x="58" y="32"/>
                  <a:pt x="59" y="32"/>
                  <a:pt x="59" y="32"/>
                </a:cubicBezTo>
                <a:close/>
                <a:moveTo>
                  <a:pt x="58" y="26"/>
                </a:moveTo>
                <a:cubicBezTo>
                  <a:pt x="58" y="26"/>
                  <a:pt x="58" y="26"/>
                  <a:pt x="57" y="26"/>
                </a:cubicBezTo>
                <a:cubicBezTo>
                  <a:pt x="58" y="26"/>
                  <a:pt x="58" y="27"/>
                  <a:pt x="58" y="26"/>
                </a:cubicBezTo>
                <a:close/>
                <a:moveTo>
                  <a:pt x="57" y="29"/>
                </a:move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7" y="29"/>
                  <a:pt x="57" y="29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6" y="31"/>
                </a:moveTo>
                <a:cubicBezTo>
                  <a:pt x="57" y="31"/>
                  <a:pt x="57" y="31"/>
                  <a:pt x="56" y="31"/>
                </a:cubicBezTo>
                <a:close/>
                <a:moveTo>
                  <a:pt x="55" y="33"/>
                </a:moveTo>
                <a:cubicBezTo>
                  <a:pt x="56" y="33"/>
                  <a:pt x="56" y="33"/>
                  <a:pt x="56" y="33"/>
                </a:cubicBezTo>
                <a:cubicBezTo>
                  <a:pt x="56" y="33"/>
                  <a:pt x="56" y="33"/>
                  <a:pt x="55" y="33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3"/>
                </a:cubicBezTo>
                <a:lnTo>
                  <a:pt x="56" y="34"/>
                </a:lnTo>
                <a:close/>
                <a:moveTo>
                  <a:pt x="56" y="36"/>
                </a:moveTo>
                <a:cubicBezTo>
                  <a:pt x="56" y="36"/>
                  <a:pt x="55" y="36"/>
                  <a:pt x="55" y="36"/>
                </a:cubicBezTo>
                <a:cubicBezTo>
                  <a:pt x="56" y="36"/>
                  <a:pt x="56" y="36"/>
                  <a:pt x="56" y="36"/>
                </a:cubicBezTo>
                <a:close/>
                <a:moveTo>
                  <a:pt x="54" y="36"/>
                </a:moveTo>
                <a:cubicBezTo>
                  <a:pt x="54" y="36"/>
                  <a:pt x="54" y="36"/>
                  <a:pt x="54" y="36"/>
                </a:cubicBezTo>
                <a:close/>
                <a:moveTo>
                  <a:pt x="192" y="23"/>
                </a:moveTo>
                <a:cubicBezTo>
                  <a:pt x="199" y="23"/>
                  <a:pt x="208" y="22"/>
                  <a:pt x="214" y="22"/>
                </a:cubicBezTo>
                <a:cubicBezTo>
                  <a:pt x="222" y="21"/>
                  <a:pt x="222" y="21"/>
                  <a:pt x="222" y="21"/>
                </a:cubicBezTo>
                <a:cubicBezTo>
                  <a:pt x="210" y="22"/>
                  <a:pt x="200" y="22"/>
                  <a:pt x="192" y="23"/>
                </a:cubicBezTo>
                <a:close/>
                <a:moveTo>
                  <a:pt x="59" y="31"/>
                </a:move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60" y="31"/>
                  <a:pt x="60" y="31"/>
                </a:cubicBezTo>
                <a:cubicBezTo>
                  <a:pt x="59" y="31"/>
                  <a:pt x="58" y="31"/>
                  <a:pt x="57" y="31"/>
                </a:cubicBezTo>
                <a:cubicBezTo>
                  <a:pt x="58" y="31"/>
                  <a:pt x="58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lose/>
                <a:moveTo>
                  <a:pt x="58" y="27"/>
                </a:moveTo>
                <a:cubicBezTo>
                  <a:pt x="58" y="27"/>
                  <a:pt x="58" y="27"/>
                  <a:pt x="58" y="27"/>
                </a:cubicBezTo>
                <a:cubicBezTo>
                  <a:pt x="58" y="27"/>
                  <a:pt x="58" y="27"/>
                  <a:pt x="58" y="27"/>
                </a:cubicBezTo>
                <a:cubicBezTo>
                  <a:pt x="59" y="27"/>
                  <a:pt x="58" y="27"/>
                  <a:pt x="58" y="27"/>
                </a:cubicBezTo>
                <a:close/>
                <a:moveTo>
                  <a:pt x="55" y="28"/>
                </a:moveTo>
                <a:cubicBezTo>
                  <a:pt x="55" y="28"/>
                  <a:pt x="55" y="28"/>
                  <a:pt x="55" y="28"/>
                </a:cubicBezTo>
                <a:cubicBezTo>
                  <a:pt x="55" y="27"/>
                  <a:pt x="56" y="28"/>
                  <a:pt x="56" y="27"/>
                </a:cubicBezTo>
                <a:cubicBezTo>
                  <a:pt x="56" y="27"/>
                  <a:pt x="56" y="28"/>
                  <a:pt x="56" y="28"/>
                </a:cubicBezTo>
                <a:cubicBezTo>
                  <a:pt x="57" y="27"/>
                  <a:pt x="58" y="28"/>
                  <a:pt x="58" y="27"/>
                </a:cubicBezTo>
                <a:cubicBezTo>
                  <a:pt x="57" y="27"/>
                  <a:pt x="56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55" y="28"/>
                  <a:pt x="54" y="27"/>
                  <a:pt x="54" y="28"/>
                </a:cubicBezTo>
                <a:cubicBezTo>
                  <a:pt x="54" y="28"/>
                  <a:pt x="54" y="28"/>
                  <a:pt x="55" y="28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4"/>
                </a:cubicBezTo>
                <a:cubicBezTo>
                  <a:pt x="56" y="34"/>
                  <a:pt x="56" y="34"/>
                  <a:pt x="56" y="34"/>
                </a:cubicBezTo>
                <a:close/>
                <a:moveTo>
                  <a:pt x="578" y="337"/>
                </a:moveTo>
                <a:cubicBezTo>
                  <a:pt x="579" y="495"/>
                  <a:pt x="576" y="661"/>
                  <a:pt x="571" y="820"/>
                </a:cubicBezTo>
                <a:cubicBezTo>
                  <a:pt x="568" y="940"/>
                  <a:pt x="568" y="940"/>
                  <a:pt x="568" y="940"/>
                </a:cubicBezTo>
                <a:cubicBezTo>
                  <a:pt x="567" y="952"/>
                  <a:pt x="567" y="963"/>
                  <a:pt x="567" y="974"/>
                </a:cubicBezTo>
                <a:cubicBezTo>
                  <a:pt x="566" y="994"/>
                  <a:pt x="566" y="994"/>
                  <a:pt x="566" y="994"/>
                </a:cubicBezTo>
                <a:cubicBezTo>
                  <a:pt x="566" y="995"/>
                  <a:pt x="566" y="995"/>
                  <a:pt x="566" y="995"/>
                </a:cubicBezTo>
                <a:cubicBezTo>
                  <a:pt x="566" y="996"/>
                  <a:pt x="566" y="997"/>
                  <a:pt x="566" y="998"/>
                </a:cubicBezTo>
                <a:cubicBezTo>
                  <a:pt x="565" y="999"/>
                  <a:pt x="565" y="1000"/>
                  <a:pt x="564" y="1001"/>
                </a:cubicBezTo>
                <a:cubicBezTo>
                  <a:pt x="563" y="1004"/>
                  <a:pt x="560" y="1006"/>
                  <a:pt x="559" y="1007"/>
                </a:cubicBezTo>
                <a:cubicBezTo>
                  <a:pt x="555" y="1010"/>
                  <a:pt x="552" y="1011"/>
                  <a:pt x="548" y="1013"/>
                </a:cubicBezTo>
                <a:cubicBezTo>
                  <a:pt x="535" y="1019"/>
                  <a:pt x="521" y="1021"/>
                  <a:pt x="507" y="1024"/>
                </a:cubicBezTo>
                <a:cubicBezTo>
                  <a:pt x="479" y="1029"/>
                  <a:pt x="452" y="1031"/>
                  <a:pt x="431" y="1033"/>
                </a:cubicBezTo>
                <a:cubicBezTo>
                  <a:pt x="397" y="1036"/>
                  <a:pt x="360" y="1038"/>
                  <a:pt x="324" y="1039"/>
                </a:cubicBezTo>
                <a:cubicBezTo>
                  <a:pt x="309" y="1039"/>
                  <a:pt x="295" y="1039"/>
                  <a:pt x="281" y="1039"/>
                </a:cubicBezTo>
                <a:cubicBezTo>
                  <a:pt x="264" y="1040"/>
                  <a:pt x="264" y="1040"/>
                  <a:pt x="264" y="1040"/>
                </a:cubicBezTo>
                <a:cubicBezTo>
                  <a:pt x="241" y="1040"/>
                  <a:pt x="217" y="1039"/>
                  <a:pt x="193" y="1038"/>
                </a:cubicBezTo>
                <a:cubicBezTo>
                  <a:pt x="179" y="1037"/>
                  <a:pt x="168" y="1037"/>
                  <a:pt x="156" y="1036"/>
                </a:cubicBezTo>
                <a:cubicBezTo>
                  <a:pt x="135" y="1034"/>
                  <a:pt x="112" y="1032"/>
                  <a:pt x="87" y="1028"/>
                </a:cubicBezTo>
                <a:cubicBezTo>
                  <a:pt x="75" y="1026"/>
                  <a:pt x="63" y="1024"/>
                  <a:pt x="51" y="1020"/>
                </a:cubicBezTo>
                <a:cubicBezTo>
                  <a:pt x="45" y="1019"/>
                  <a:pt x="39" y="1017"/>
                  <a:pt x="33" y="1013"/>
                </a:cubicBezTo>
                <a:cubicBezTo>
                  <a:pt x="30" y="1012"/>
                  <a:pt x="27" y="1010"/>
                  <a:pt x="24" y="1007"/>
                </a:cubicBezTo>
                <a:cubicBezTo>
                  <a:pt x="22" y="1006"/>
                  <a:pt x="21" y="1004"/>
                  <a:pt x="19" y="1002"/>
                </a:cubicBezTo>
                <a:cubicBezTo>
                  <a:pt x="19" y="1001"/>
                  <a:pt x="18" y="1000"/>
                  <a:pt x="18" y="999"/>
                </a:cubicBezTo>
                <a:cubicBezTo>
                  <a:pt x="18" y="999"/>
                  <a:pt x="18" y="998"/>
                  <a:pt x="17" y="997"/>
                </a:cubicBezTo>
                <a:cubicBezTo>
                  <a:pt x="17" y="997"/>
                  <a:pt x="17" y="996"/>
                  <a:pt x="17" y="996"/>
                </a:cubicBezTo>
                <a:cubicBezTo>
                  <a:pt x="15" y="984"/>
                  <a:pt x="14" y="971"/>
                  <a:pt x="13" y="960"/>
                </a:cubicBezTo>
                <a:cubicBezTo>
                  <a:pt x="11" y="941"/>
                  <a:pt x="11" y="941"/>
                  <a:pt x="11" y="941"/>
                </a:cubicBezTo>
                <a:cubicBezTo>
                  <a:pt x="9" y="920"/>
                  <a:pt x="7" y="891"/>
                  <a:pt x="6" y="869"/>
                </a:cubicBezTo>
                <a:cubicBezTo>
                  <a:pt x="5" y="857"/>
                  <a:pt x="5" y="845"/>
                  <a:pt x="4" y="833"/>
                </a:cubicBezTo>
                <a:cubicBezTo>
                  <a:pt x="3" y="807"/>
                  <a:pt x="2" y="783"/>
                  <a:pt x="2" y="762"/>
                </a:cubicBezTo>
                <a:cubicBezTo>
                  <a:pt x="1" y="735"/>
                  <a:pt x="0" y="691"/>
                  <a:pt x="0" y="657"/>
                </a:cubicBezTo>
                <a:cubicBezTo>
                  <a:pt x="0" y="655"/>
                  <a:pt x="0" y="654"/>
                  <a:pt x="0" y="653"/>
                </a:cubicBezTo>
                <a:cubicBezTo>
                  <a:pt x="0" y="628"/>
                  <a:pt x="0" y="603"/>
                  <a:pt x="0" y="579"/>
                </a:cubicBezTo>
                <a:cubicBezTo>
                  <a:pt x="0" y="575"/>
                  <a:pt x="0" y="575"/>
                  <a:pt x="0" y="572"/>
                </a:cubicBezTo>
                <a:cubicBezTo>
                  <a:pt x="1" y="540"/>
                  <a:pt x="1" y="540"/>
                  <a:pt x="1" y="540"/>
                </a:cubicBezTo>
                <a:cubicBezTo>
                  <a:pt x="2" y="493"/>
                  <a:pt x="2" y="459"/>
                  <a:pt x="3" y="420"/>
                </a:cubicBezTo>
                <a:cubicBezTo>
                  <a:pt x="3" y="398"/>
                  <a:pt x="4" y="373"/>
                  <a:pt x="5" y="350"/>
                </a:cubicBezTo>
                <a:cubicBezTo>
                  <a:pt x="5" y="331"/>
                  <a:pt x="5" y="331"/>
                  <a:pt x="5" y="331"/>
                </a:cubicBezTo>
                <a:cubicBezTo>
                  <a:pt x="6" y="316"/>
                  <a:pt x="6" y="316"/>
                  <a:pt x="6" y="316"/>
                </a:cubicBezTo>
                <a:cubicBezTo>
                  <a:pt x="6" y="302"/>
                  <a:pt x="6" y="302"/>
                  <a:pt x="6" y="302"/>
                </a:cubicBezTo>
                <a:cubicBezTo>
                  <a:pt x="7" y="281"/>
                  <a:pt x="7" y="281"/>
                  <a:pt x="7" y="281"/>
                </a:cubicBezTo>
                <a:cubicBezTo>
                  <a:pt x="8" y="260"/>
                  <a:pt x="8" y="260"/>
                  <a:pt x="8" y="260"/>
                </a:cubicBezTo>
                <a:cubicBezTo>
                  <a:pt x="9" y="238"/>
                  <a:pt x="9" y="238"/>
                  <a:pt x="9" y="238"/>
                </a:cubicBezTo>
                <a:cubicBezTo>
                  <a:pt x="10" y="220"/>
                  <a:pt x="10" y="203"/>
                  <a:pt x="11" y="181"/>
                </a:cubicBezTo>
                <a:cubicBezTo>
                  <a:pt x="13" y="133"/>
                  <a:pt x="13" y="133"/>
                  <a:pt x="13" y="133"/>
                </a:cubicBezTo>
                <a:cubicBezTo>
                  <a:pt x="14" y="104"/>
                  <a:pt x="14" y="104"/>
                  <a:pt x="14" y="104"/>
                </a:cubicBezTo>
                <a:cubicBezTo>
                  <a:pt x="15" y="89"/>
                  <a:pt x="15" y="89"/>
                  <a:pt x="15" y="89"/>
                </a:cubicBezTo>
                <a:cubicBezTo>
                  <a:pt x="16" y="72"/>
                  <a:pt x="16" y="72"/>
                  <a:pt x="16" y="72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6" y="67"/>
                  <a:pt x="16" y="66"/>
                </a:cubicBezTo>
                <a:cubicBezTo>
                  <a:pt x="16" y="66"/>
                  <a:pt x="17" y="64"/>
                  <a:pt x="16" y="63"/>
                </a:cubicBezTo>
                <a:cubicBezTo>
                  <a:pt x="16" y="63"/>
                  <a:pt x="16" y="63"/>
                  <a:pt x="15" y="63"/>
                </a:cubicBezTo>
                <a:cubicBezTo>
                  <a:pt x="15" y="63"/>
                  <a:pt x="16" y="63"/>
                  <a:pt x="16" y="62"/>
                </a:cubicBezTo>
                <a:cubicBezTo>
                  <a:pt x="16" y="62"/>
                  <a:pt x="16" y="61"/>
                  <a:pt x="16" y="60"/>
                </a:cubicBezTo>
                <a:cubicBezTo>
                  <a:pt x="16" y="60"/>
                  <a:pt x="16" y="60"/>
                  <a:pt x="16" y="60"/>
                </a:cubicBezTo>
                <a:cubicBezTo>
                  <a:pt x="16" y="59"/>
                  <a:pt x="16" y="59"/>
                  <a:pt x="16" y="59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8"/>
                  <a:pt x="16" y="57"/>
                  <a:pt x="16" y="57"/>
                </a:cubicBezTo>
                <a:cubicBezTo>
                  <a:pt x="16" y="57"/>
                  <a:pt x="16" y="57"/>
                  <a:pt x="16" y="57"/>
                </a:cubicBezTo>
                <a:cubicBezTo>
                  <a:pt x="17" y="57"/>
                  <a:pt x="17" y="55"/>
                  <a:pt x="17" y="54"/>
                </a:cubicBezTo>
                <a:cubicBezTo>
                  <a:pt x="17" y="54"/>
                  <a:pt x="17" y="54"/>
                  <a:pt x="17" y="54"/>
                </a:cubicBezTo>
                <a:cubicBezTo>
                  <a:pt x="17" y="53"/>
                  <a:pt x="18" y="52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20" y="51"/>
                  <a:pt x="20" y="50"/>
                </a:cubicBezTo>
                <a:cubicBezTo>
                  <a:pt x="20" y="50"/>
                  <a:pt x="20" y="50"/>
                  <a:pt x="21" y="50"/>
                </a:cubicBezTo>
                <a:cubicBezTo>
                  <a:pt x="21" y="50"/>
                  <a:pt x="21" y="50"/>
                  <a:pt x="22" y="49"/>
                </a:cubicBezTo>
                <a:cubicBezTo>
                  <a:pt x="22" y="49"/>
                  <a:pt x="22" y="49"/>
                  <a:pt x="23" y="49"/>
                </a:cubicBezTo>
                <a:cubicBezTo>
                  <a:pt x="23" y="48"/>
                  <a:pt x="24" y="49"/>
                  <a:pt x="24" y="48"/>
                </a:cubicBezTo>
                <a:cubicBezTo>
                  <a:pt x="25" y="48"/>
                  <a:pt x="26" y="48"/>
                  <a:pt x="28" y="48"/>
                </a:cubicBezTo>
                <a:cubicBezTo>
                  <a:pt x="28" y="48"/>
                  <a:pt x="28" y="48"/>
                  <a:pt x="28" y="48"/>
                </a:cubicBezTo>
                <a:cubicBezTo>
                  <a:pt x="28" y="49"/>
                  <a:pt x="29" y="49"/>
                  <a:pt x="30" y="49"/>
                </a:cubicBezTo>
                <a:cubicBezTo>
                  <a:pt x="30" y="49"/>
                  <a:pt x="30" y="49"/>
                  <a:pt x="30" y="49"/>
                </a:cubicBezTo>
                <a:cubicBezTo>
                  <a:pt x="30" y="50"/>
                  <a:pt x="31" y="50"/>
                  <a:pt x="31" y="50"/>
                </a:cubicBezTo>
                <a:cubicBezTo>
                  <a:pt x="32" y="51"/>
                  <a:pt x="33" y="52"/>
                  <a:pt x="33" y="53"/>
                </a:cubicBezTo>
                <a:cubicBezTo>
                  <a:pt x="33" y="53"/>
                  <a:pt x="33" y="53"/>
                  <a:pt x="33" y="53"/>
                </a:cubicBezTo>
                <a:cubicBezTo>
                  <a:pt x="34" y="54"/>
                  <a:pt x="34" y="54"/>
                  <a:pt x="34" y="55"/>
                </a:cubicBezTo>
                <a:cubicBezTo>
                  <a:pt x="35" y="55"/>
                  <a:pt x="35" y="56"/>
                  <a:pt x="35" y="57"/>
                </a:cubicBezTo>
                <a:cubicBezTo>
                  <a:pt x="35" y="57"/>
                  <a:pt x="35" y="57"/>
                  <a:pt x="35" y="57"/>
                </a:cubicBezTo>
                <a:cubicBezTo>
                  <a:pt x="35" y="58"/>
                  <a:pt x="35" y="58"/>
                  <a:pt x="35" y="59"/>
                </a:cubicBezTo>
                <a:cubicBezTo>
                  <a:pt x="35" y="59"/>
                  <a:pt x="35" y="60"/>
                  <a:pt x="35" y="60"/>
                </a:cubicBezTo>
                <a:cubicBezTo>
                  <a:pt x="35" y="60"/>
                  <a:pt x="35" y="61"/>
                  <a:pt x="35" y="61"/>
                </a:cubicBezTo>
                <a:cubicBezTo>
                  <a:pt x="35" y="61"/>
                  <a:pt x="35" y="62"/>
                  <a:pt x="34" y="62"/>
                </a:cubicBezTo>
                <a:cubicBezTo>
                  <a:pt x="35" y="62"/>
                  <a:pt x="35" y="63"/>
                  <a:pt x="34" y="63"/>
                </a:cubicBezTo>
                <a:cubicBezTo>
                  <a:pt x="34" y="63"/>
                  <a:pt x="34" y="63"/>
                  <a:pt x="33" y="63"/>
                </a:cubicBezTo>
                <a:cubicBezTo>
                  <a:pt x="33" y="64"/>
                  <a:pt x="35" y="65"/>
                  <a:pt x="34" y="65"/>
                </a:cubicBezTo>
                <a:cubicBezTo>
                  <a:pt x="33" y="65"/>
                  <a:pt x="33" y="66"/>
                  <a:pt x="33" y="67"/>
                </a:cubicBezTo>
                <a:cubicBezTo>
                  <a:pt x="33" y="68"/>
                  <a:pt x="33" y="68"/>
                  <a:pt x="33" y="68"/>
                </a:cubicBezTo>
                <a:cubicBezTo>
                  <a:pt x="33" y="69"/>
                  <a:pt x="33" y="69"/>
                  <a:pt x="33" y="69"/>
                </a:cubicBezTo>
                <a:cubicBezTo>
                  <a:pt x="33" y="69"/>
                  <a:pt x="33" y="69"/>
                  <a:pt x="33" y="69"/>
                </a:cubicBezTo>
                <a:cubicBezTo>
                  <a:pt x="32" y="75"/>
                  <a:pt x="32" y="75"/>
                  <a:pt x="32" y="75"/>
                </a:cubicBezTo>
                <a:cubicBezTo>
                  <a:pt x="31" y="95"/>
                  <a:pt x="31" y="114"/>
                  <a:pt x="29" y="131"/>
                </a:cubicBezTo>
                <a:cubicBezTo>
                  <a:pt x="29" y="146"/>
                  <a:pt x="28" y="161"/>
                  <a:pt x="27" y="176"/>
                </a:cubicBezTo>
                <a:cubicBezTo>
                  <a:pt x="25" y="222"/>
                  <a:pt x="24" y="268"/>
                  <a:pt x="22" y="313"/>
                </a:cubicBezTo>
                <a:cubicBezTo>
                  <a:pt x="19" y="397"/>
                  <a:pt x="19" y="397"/>
                  <a:pt x="19" y="397"/>
                </a:cubicBezTo>
                <a:cubicBezTo>
                  <a:pt x="17" y="482"/>
                  <a:pt x="17" y="482"/>
                  <a:pt x="17" y="482"/>
                </a:cubicBezTo>
                <a:cubicBezTo>
                  <a:pt x="16" y="531"/>
                  <a:pt x="16" y="531"/>
                  <a:pt x="16" y="531"/>
                </a:cubicBezTo>
                <a:cubicBezTo>
                  <a:pt x="16" y="546"/>
                  <a:pt x="16" y="546"/>
                  <a:pt x="16" y="546"/>
                </a:cubicBezTo>
                <a:cubicBezTo>
                  <a:pt x="15" y="593"/>
                  <a:pt x="15" y="593"/>
                  <a:pt x="15" y="593"/>
                </a:cubicBezTo>
                <a:cubicBezTo>
                  <a:pt x="15" y="608"/>
                  <a:pt x="15" y="622"/>
                  <a:pt x="15" y="639"/>
                </a:cubicBezTo>
                <a:cubicBezTo>
                  <a:pt x="15" y="682"/>
                  <a:pt x="16" y="742"/>
                  <a:pt x="18" y="796"/>
                </a:cubicBezTo>
                <a:cubicBezTo>
                  <a:pt x="18" y="806"/>
                  <a:pt x="18" y="806"/>
                  <a:pt x="18" y="806"/>
                </a:cubicBezTo>
                <a:cubicBezTo>
                  <a:pt x="19" y="841"/>
                  <a:pt x="21" y="874"/>
                  <a:pt x="23" y="905"/>
                </a:cubicBezTo>
                <a:cubicBezTo>
                  <a:pt x="24" y="924"/>
                  <a:pt x="26" y="946"/>
                  <a:pt x="28" y="968"/>
                </a:cubicBezTo>
                <a:cubicBezTo>
                  <a:pt x="30" y="985"/>
                  <a:pt x="30" y="985"/>
                  <a:pt x="30" y="985"/>
                </a:cubicBezTo>
                <a:cubicBezTo>
                  <a:pt x="31" y="993"/>
                  <a:pt x="31" y="993"/>
                  <a:pt x="31" y="993"/>
                </a:cubicBezTo>
                <a:cubicBezTo>
                  <a:pt x="32" y="995"/>
                  <a:pt x="32" y="994"/>
                  <a:pt x="32" y="995"/>
                </a:cubicBezTo>
                <a:cubicBezTo>
                  <a:pt x="32" y="995"/>
                  <a:pt x="32" y="996"/>
                  <a:pt x="33" y="996"/>
                </a:cubicBezTo>
                <a:cubicBezTo>
                  <a:pt x="35" y="999"/>
                  <a:pt x="39" y="1001"/>
                  <a:pt x="44" y="1003"/>
                </a:cubicBezTo>
                <a:cubicBezTo>
                  <a:pt x="48" y="1005"/>
                  <a:pt x="53" y="1006"/>
                  <a:pt x="58" y="1008"/>
                </a:cubicBezTo>
                <a:cubicBezTo>
                  <a:pt x="75" y="1012"/>
                  <a:pt x="93" y="1015"/>
                  <a:pt x="111" y="1017"/>
                </a:cubicBezTo>
                <a:cubicBezTo>
                  <a:pt x="129" y="1019"/>
                  <a:pt x="147" y="1021"/>
                  <a:pt x="165" y="1022"/>
                </a:cubicBezTo>
                <a:cubicBezTo>
                  <a:pt x="192" y="1024"/>
                  <a:pt x="221" y="1025"/>
                  <a:pt x="249" y="1025"/>
                </a:cubicBezTo>
                <a:cubicBezTo>
                  <a:pt x="259" y="1025"/>
                  <a:pt x="270" y="1025"/>
                  <a:pt x="279" y="1025"/>
                </a:cubicBezTo>
                <a:cubicBezTo>
                  <a:pt x="294" y="1025"/>
                  <a:pt x="309" y="1025"/>
                  <a:pt x="323" y="1025"/>
                </a:cubicBezTo>
                <a:cubicBezTo>
                  <a:pt x="350" y="1024"/>
                  <a:pt x="376" y="1023"/>
                  <a:pt x="403" y="1021"/>
                </a:cubicBezTo>
                <a:cubicBezTo>
                  <a:pt x="426" y="1020"/>
                  <a:pt x="451" y="1018"/>
                  <a:pt x="475" y="1014"/>
                </a:cubicBezTo>
                <a:cubicBezTo>
                  <a:pt x="483" y="1013"/>
                  <a:pt x="492" y="1012"/>
                  <a:pt x="501" y="1011"/>
                </a:cubicBezTo>
                <a:cubicBezTo>
                  <a:pt x="507" y="1010"/>
                  <a:pt x="512" y="1009"/>
                  <a:pt x="517" y="1007"/>
                </a:cubicBezTo>
                <a:cubicBezTo>
                  <a:pt x="524" y="1006"/>
                  <a:pt x="532" y="1004"/>
                  <a:pt x="539" y="1001"/>
                </a:cubicBezTo>
                <a:cubicBezTo>
                  <a:pt x="543" y="1000"/>
                  <a:pt x="546" y="999"/>
                  <a:pt x="549" y="997"/>
                </a:cubicBezTo>
                <a:cubicBezTo>
                  <a:pt x="550" y="996"/>
                  <a:pt x="550" y="996"/>
                  <a:pt x="551" y="995"/>
                </a:cubicBezTo>
                <a:cubicBezTo>
                  <a:pt x="551" y="995"/>
                  <a:pt x="551" y="995"/>
                  <a:pt x="551" y="995"/>
                </a:cubicBezTo>
                <a:cubicBezTo>
                  <a:pt x="552" y="995"/>
                  <a:pt x="552" y="994"/>
                  <a:pt x="552" y="994"/>
                </a:cubicBezTo>
                <a:cubicBezTo>
                  <a:pt x="552" y="992"/>
                  <a:pt x="552" y="992"/>
                  <a:pt x="552" y="992"/>
                </a:cubicBezTo>
                <a:cubicBezTo>
                  <a:pt x="554" y="938"/>
                  <a:pt x="554" y="938"/>
                  <a:pt x="554" y="938"/>
                </a:cubicBezTo>
                <a:cubicBezTo>
                  <a:pt x="555" y="890"/>
                  <a:pt x="557" y="845"/>
                  <a:pt x="558" y="793"/>
                </a:cubicBezTo>
                <a:cubicBezTo>
                  <a:pt x="559" y="754"/>
                  <a:pt x="560" y="713"/>
                  <a:pt x="561" y="669"/>
                </a:cubicBezTo>
                <a:cubicBezTo>
                  <a:pt x="562" y="615"/>
                  <a:pt x="563" y="557"/>
                  <a:pt x="564" y="499"/>
                </a:cubicBezTo>
                <a:cubicBezTo>
                  <a:pt x="565" y="437"/>
                  <a:pt x="565" y="375"/>
                  <a:pt x="565" y="314"/>
                </a:cubicBezTo>
                <a:cubicBezTo>
                  <a:pt x="565" y="312"/>
                  <a:pt x="565" y="309"/>
                  <a:pt x="565" y="304"/>
                </a:cubicBezTo>
                <a:cubicBezTo>
                  <a:pt x="565" y="298"/>
                  <a:pt x="565" y="300"/>
                  <a:pt x="565" y="292"/>
                </a:cubicBezTo>
                <a:cubicBezTo>
                  <a:pt x="565" y="287"/>
                  <a:pt x="565" y="290"/>
                  <a:pt x="565" y="286"/>
                </a:cubicBezTo>
                <a:cubicBezTo>
                  <a:pt x="565" y="233"/>
                  <a:pt x="564" y="181"/>
                  <a:pt x="562" y="133"/>
                </a:cubicBezTo>
                <a:cubicBezTo>
                  <a:pt x="561" y="124"/>
                  <a:pt x="562" y="132"/>
                  <a:pt x="562" y="126"/>
                </a:cubicBezTo>
                <a:cubicBezTo>
                  <a:pt x="561" y="112"/>
                  <a:pt x="560" y="94"/>
                  <a:pt x="558" y="76"/>
                </a:cubicBezTo>
                <a:cubicBezTo>
                  <a:pt x="558" y="67"/>
                  <a:pt x="557" y="58"/>
                  <a:pt x="555" y="50"/>
                </a:cubicBezTo>
                <a:cubicBezTo>
                  <a:pt x="554" y="45"/>
                  <a:pt x="553" y="41"/>
                  <a:pt x="552" y="39"/>
                </a:cubicBezTo>
                <a:cubicBezTo>
                  <a:pt x="550" y="37"/>
                  <a:pt x="547" y="35"/>
                  <a:pt x="544" y="33"/>
                </a:cubicBezTo>
                <a:cubicBezTo>
                  <a:pt x="534" y="26"/>
                  <a:pt x="518" y="23"/>
                  <a:pt x="505" y="20"/>
                </a:cubicBezTo>
                <a:cubicBezTo>
                  <a:pt x="501" y="20"/>
                  <a:pt x="503" y="20"/>
                  <a:pt x="500" y="20"/>
                </a:cubicBezTo>
                <a:cubicBezTo>
                  <a:pt x="496" y="19"/>
                  <a:pt x="499" y="19"/>
                  <a:pt x="495" y="19"/>
                </a:cubicBezTo>
                <a:cubicBezTo>
                  <a:pt x="495" y="19"/>
                  <a:pt x="487" y="18"/>
                  <a:pt x="484" y="17"/>
                </a:cubicBezTo>
                <a:cubicBezTo>
                  <a:pt x="449" y="13"/>
                  <a:pt x="414" y="13"/>
                  <a:pt x="378" y="13"/>
                </a:cubicBezTo>
                <a:cubicBezTo>
                  <a:pt x="372" y="13"/>
                  <a:pt x="372" y="13"/>
                  <a:pt x="362" y="13"/>
                </a:cubicBezTo>
                <a:cubicBezTo>
                  <a:pt x="354" y="13"/>
                  <a:pt x="355" y="13"/>
                  <a:pt x="348" y="13"/>
                </a:cubicBezTo>
                <a:cubicBezTo>
                  <a:pt x="347" y="13"/>
                  <a:pt x="338" y="13"/>
                  <a:pt x="337" y="13"/>
                </a:cubicBezTo>
                <a:cubicBezTo>
                  <a:pt x="336" y="13"/>
                  <a:pt x="338" y="13"/>
                  <a:pt x="336" y="13"/>
                </a:cubicBezTo>
                <a:cubicBezTo>
                  <a:pt x="330" y="13"/>
                  <a:pt x="308" y="14"/>
                  <a:pt x="296" y="15"/>
                </a:cubicBezTo>
                <a:cubicBezTo>
                  <a:pt x="281" y="16"/>
                  <a:pt x="264" y="16"/>
                  <a:pt x="245" y="18"/>
                </a:cubicBezTo>
                <a:cubicBezTo>
                  <a:pt x="263" y="16"/>
                  <a:pt x="277" y="15"/>
                  <a:pt x="282" y="15"/>
                </a:cubicBezTo>
                <a:cubicBezTo>
                  <a:pt x="264" y="15"/>
                  <a:pt x="232" y="17"/>
                  <a:pt x="215" y="18"/>
                </a:cubicBezTo>
                <a:cubicBezTo>
                  <a:pt x="174" y="21"/>
                  <a:pt x="123" y="26"/>
                  <a:pt x="76" y="31"/>
                </a:cubicBezTo>
                <a:cubicBezTo>
                  <a:pt x="73" y="31"/>
                  <a:pt x="71" y="31"/>
                  <a:pt x="71" y="32"/>
                </a:cubicBezTo>
                <a:cubicBezTo>
                  <a:pt x="63" y="32"/>
                  <a:pt x="63" y="32"/>
                  <a:pt x="63" y="32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8" y="33"/>
                  <a:pt x="57" y="33"/>
                  <a:pt x="56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9" y="33"/>
                  <a:pt x="59" y="33"/>
                  <a:pt x="59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3" y="32"/>
                  <a:pt x="63" y="32"/>
                  <a:pt x="63" y="32"/>
                </a:cubicBezTo>
                <a:cubicBezTo>
                  <a:pt x="109" y="27"/>
                  <a:pt x="155" y="23"/>
                  <a:pt x="201" y="19"/>
                </a:cubicBezTo>
                <a:cubicBezTo>
                  <a:pt x="222" y="18"/>
                  <a:pt x="276" y="14"/>
                  <a:pt x="307" y="13"/>
                </a:cubicBezTo>
                <a:cubicBezTo>
                  <a:pt x="326" y="12"/>
                  <a:pt x="336" y="11"/>
                  <a:pt x="327" y="11"/>
                </a:cubicBezTo>
                <a:cubicBezTo>
                  <a:pt x="302" y="12"/>
                  <a:pt x="281" y="13"/>
                  <a:pt x="258" y="14"/>
                </a:cubicBezTo>
                <a:cubicBezTo>
                  <a:pt x="254" y="14"/>
                  <a:pt x="249" y="14"/>
                  <a:pt x="255" y="14"/>
                </a:cubicBezTo>
                <a:cubicBezTo>
                  <a:pt x="303" y="11"/>
                  <a:pt x="358" y="9"/>
                  <a:pt x="397" y="9"/>
                </a:cubicBezTo>
                <a:cubicBezTo>
                  <a:pt x="419" y="9"/>
                  <a:pt x="419" y="9"/>
                  <a:pt x="419" y="9"/>
                </a:cubicBezTo>
                <a:cubicBezTo>
                  <a:pt x="429" y="9"/>
                  <a:pt x="429" y="9"/>
                  <a:pt x="429" y="9"/>
                </a:cubicBezTo>
                <a:cubicBezTo>
                  <a:pt x="428" y="9"/>
                  <a:pt x="424" y="9"/>
                  <a:pt x="425" y="9"/>
                </a:cubicBezTo>
                <a:cubicBezTo>
                  <a:pt x="379" y="8"/>
                  <a:pt x="343" y="8"/>
                  <a:pt x="295" y="10"/>
                </a:cubicBezTo>
                <a:cubicBezTo>
                  <a:pt x="276" y="10"/>
                  <a:pt x="276" y="10"/>
                  <a:pt x="276" y="10"/>
                </a:cubicBezTo>
                <a:cubicBezTo>
                  <a:pt x="260" y="11"/>
                  <a:pt x="238" y="13"/>
                  <a:pt x="218" y="14"/>
                </a:cubicBezTo>
                <a:cubicBezTo>
                  <a:pt x="213" y="14"/>
                  <a:pt x="215" y="14"/>
                  <a:pt x="213" y="14"/>
                </a:cubicBezTo>
                <a:cubicBezTo>
                  <a:pt x="167" y="18"/>
                  <a:pt x="126" y="22"/>
                  <a:pt x="87" y="25"/>
                </a:cubicBezTo>
                <a:cubicBezTo>
                  <a:pt x="121" y="22"/>
                  <a:pt x="157" y="19"/>
                  <a:pt x="190" y="16"/>
                </a:cubicBezTo>
                <a:cubicBezTo>
                  <a:pt x="195" y="16"/>
                  <a:pt x="197" y="15"/>
                  <a:pt x="200" y="15"/>
                </a:cubicBezTo>
                <a:cubicBezTo>
                  <a:pt x="229" y="13"/>
                  <a:pt x="271" y="10"/>
                  <a:pt x="306" y="9"/>
                </a:cubicBezTo>
                <a:cubicBezTo>
                  <a:pt x="311" y="8"/>
                  <a:pt x="312" y="8"/>
                  <a:pt x="298" y="8"/>
                </a:cubicBezTo>
                <a:cubicBezTo>
                  <a:pt x="302" y="8"/>
                  <a:pt x="304" y="8"/>
                  <a:pt x="310" y="8"/>
                </a:cubicBezTo>
                <a:cubicBezTo>
                  <a:pt x="310" y="8"/>
                  <a:pt x="309" y="8"/>
                  <a:pt x="307" y="8"/>
                </a:cubicBezTo>
                <a:cubicBezTo>
                  <a:pt x="326" y="7"/>
                  <a:pt x="329" y="7"/>
                  <a:pt x="347" y="6"/>
                </a:cubicBezTo>
                <a:cubicBezTo>
                  <a:pt x="351" y="6"/>
                  <a:pt x="352" y="6"/>
                  <a:pt x="349" y="6"/>
                </a:cubicBezTo>
                <a:cubicBezTo>
                  <a:pt x="334" y="6"/>
                  <a:pt x="320" y="7"/>
                  <a:pt x="306" y="7"/>
                </a:cubicBezTo>
                <a:cubicBezTo>
                  <a:pt x="297" y="8"/>
                  <a:pt x="291" y="8"/>
                  <a:pt x="284" y="9"/>
                </a:cubicBezTo>
                <a:cubicBezTo>
                  <a:pt x="275" y="9"/>
                  <a:pt x="275" y="9"/>
                  <a:pt x="275" y="9"/>
                </a:cubicBezTo>
                <a:cubicBezTo>
                  <a:pt x="262" y="10"/>
                  <a:pt x="262" y="10"/>
                  <a:pt x="262" y="10"/>
                </a:cubicBezTo>
                <a:cubicBezTo>
                  <a:pt x="250" y="10"/>
                  <a:pt x="250" y="10"/>
                  <a:pt x="250" y="10"/>
                </a:cubicBezTo>
                <a:cubicBezTo>
                  <a:pt x="232" y="11"/>
                  <a:pt x="212" y="13"/>
                  <a:pt x="194" y="14"/>
                </a:cubicBezTo>
                <a:cubicBezTo>
                  <a:pt x="180" y="16"/>
                  <a:pt x="167" y="16"/>
                  <a:pt x="150" y="18"/>
                </a:cubicBezTo>
                <a:cubicBezTo>
                  <a:pt x="157" y="17"/>
                  <a:pt x="168" y="16"/>
                  <a:pt x="179" y="15"/>
                </a:cubicBezTo>
                <a:cubicBezTo>
                  <a:pt x="215" y="12"/>
                  <a:pt x="257" y="9"/>
                  <a:pt x="288" y="8"/>
                </a:cubicBezTo>
                <a:cubicBezTo>
                  <a:pt x="291" y="7"/>
                  <a:pt x="284" y="7"/>
                  <a:pt x="281" y="7"/>
                </a:cubicBezTo>
                <a:cubicBezTo>
                  <a:pt x="256" y="9"/>
                  <a:pt x="256" y="9"/>
                  <a:pt x="256" y="9"/>
                </a:cubicBezTo>
                <a:cubicBezTo>
                  <a:pt x="251" y="9"/>
                  <a:pt x="258" y="9"/>
                  <a:pt x="254" y="9"/>
                </a:cubicBezTo>
                <a:cubicBezTo>
                  <a:pt x="231" y="11"/>
                  <a:pt x="211" y="12"/>
                  <a:pt x="185" y="14"/>
                </a:cubicBezTo>
                <a:cubicBezTo>
                  <a:pt x="182" y="14"/>
                  <a:pt x="176" y="15"/>
                  <a:pt x="180" y="14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66" y="15"/>
                  <a:pt x="173" y="15"/>
                  <a:pt x="171" y="15"/>
                </a:cubicBezTo>
                <a:cubicBezTo>
                  <a:pt x="167" y="15"/>
                  <a:pt x="158" y="16"/>
                  <a:pt x="153" y="16"/>
                </a:cubicBezTo>
                <a:cubicBezTo>
                  <a:pt x="122" y="20"/>
                  <a:pt x="97" y="22"/>
                  <a:pt x="62" y="26"/>
                </a:cubicBezTo>
                <a:cubicBezTo>
                  <a:pt x="85" y="23"/>
                  <a:pt x="115" y="20"/>
                  <a:pt x="146" y="17"/>
                </a:cubicBezTo>
                <a:cubicBezTo>
                  <a:pt x="153" y="16"/>
                  <a:pt x="145" y="17"/>
                  <a:pt x="150" y="16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95" y="13"/>
                  <a:pt x="195" y="13"/>
                  <a:pt x="195" y="13"/>
                </a:cubicBezTo>
                <a:cubicBezTo>
                  <a:pt x="228" y="10"/>
                  <a:pt x="228" y="10"/>
                  <a:pt x="228" y="10"/>
                </a:cubicBezTo>
                <a:cubicBezTo>
                  <a:pt x="238" y="9"/>
                  <a:pt x="245" y="9"/>
                  <a:pt x="257" y="8"/>
                </a:cubicBezTo>
                <a:cubicBezTo>
                  <a:pt x="261" y="8"/>
                  <a:pt x="259" y="8"/>
                  <a:pt x="267" y="7"/>
                </a:cubicBezTo>
                <a:cubicBezTo>
                  <a:pt x="268" y="7"/>
                  <a:pt x="258" y="7"/>
                  <a:pt x="264" y="7"/>
                </a:cubicBezTo>
                <a:cubicBezTo>
                  <a:pt x="270" y="7"/>
                  <a:pt x="265" y="7"/>
                  <a:pt x="269" y="7"/>
                </a:cubicBezTo>
                <a:cubicBezTo>
                  <a:pt x="275" y="7"/>
                  <a:pt x="277" y="6"/>
                  <a:pt x="281" y="6"/>
                </a:cubicBezTo>
                <a:cubicBezTo>
                  <a:pt x="327" y="4"/>
                  <a:pt x="327" y="4"/>
                  <a:pt x="327" y="4"/>
                </a:cubicBezTo>
                <a:cubicBezTo>
                  <a:pt x="331" y="4"/>
                  <a:pt x="319" y="4"/>
                  <a:pt x="325" y="4"/>
                </a:cubicBezTo>
                <a:cubicBezTo>
                  <a:pt x="332" y="4"/>
                  <a:pt x="352" y="3"/>
                  <a:pt x="357" y="3"/>
                </a:cubicBezTo>
                <a:cubicBezTo>
                  <a:pt x="375" y="3"/>
                  <a:pt x="385" y="2"/>
                  <a:pt x="405" y="3"/>
                </a:cubicBezTo>
                <a:cubicBezTo>
                  <a:pt x="411" y="3"/>
                  <a:pt x="405" y="2"/>
                  <a:pt x="408" y="2"/>
                </a:cubicBezTo>
                <a:cubicBezTo>
                  <a:pt x="421" y="2"/>
                  <a:pt x="428" y="3"/>
                  <a:pt x="442" y="3"/>
                </a:cubicBezTo>
                <a:cubicBezTo>
                  <a:pt x="450" y="3"/>
                  <a:pt x="465" y="4"/>
                  <a:pt x="477" y="6"/>
                </a:cubicBezTo>
                <a:cubicBezTo>
                  <a:pt x="477" y="5"/>
                  <a:pt x="468" y="4"/>
                  <a:pt x="462" y="4"/>
                </a:cubicBezTo>
                <a:cubicBezTo>
                  <a:pt x="466" y="4"/>
                  <a:pt x="479" y="5"/>
                  <a:pt x="484" y="6"/>
                </a:cubicBezTo>
                <a:cubicBezTo>
                  <a:pt x="503" y="8"/>
                  <a:pt x="520" y="11"/>
                  <a:pt x="538" y="17"/>
                </a:cubicBezTo>
                <a:cubicBezTo>
                  <a:pt x="542" y="19"/>
                  <a:pt x="547" y="21"/>
                  <a:pt x="551" y="23"/>
                </a:cubicBezTo>
                <a:cubicBezTo>
                  <a:pt x="556" y="26"/>
                  <a:pt x="560" y="30"/>
                  <a:pt x="563" y="35"/>
                </a:cubicBezTo>
                <a:cubicBezTo>
                  <a:pt x="566" y="41"/>
                  <a:pt x="566" y="46"/>
                  <a:pt x="567" y="51"/>
                </a:cubicBezTo>
                <a:cubicBezTo>
                  <a:pt x="568" y="56"/>
                  <a:pt x="569" y="62"/>
                  <a:pt x="570" y="67"/>
                </a:cubicBezTo>
                <a:cubicBezTo>
                  <a:pt x="570" y="74"/>
                  <a:pt x="571" y="77"/>
                  <a:pt x="571" y="83"/>
                </a:cubicBezTo>
                <a:cubicBezTo>
                  <a:pt x="571" y="85"/>
                  <a:pt x="571" y="84"/>
                  <a:pt x="571" y="83"/>
                </a:cubicBezTo>
                <a:cubicBezTo>
                  <a:pt x="574" y="107"/>
                  <a:pt x="575" y="162"/>
                  <a:pt x="576" y="178"/>
                </a:cubicBezTo>
                <a:cubicBezTo>
                  <a:pt x="576" y="185"/>
                  <a:pt x="576" y="175"/>
                  <a:pt x="576" y="180"/>
                </a:cubicBezTo>
                <a:cubicBezTo>
                  <a:pt x="577" y="189"/>
                  <a:pt x="577" y="204"/>
                  <a:pt x="577" y="210"/>
                </a:cubicBezTo>
                <a:cubicBezTo>
                  <a:pt x="578" y="280"/>
                  <a:pt x="578" y="280"/>
                  <a:pt x="578" y="280"/>
                </a:cubicBezTo>
                <a:cubicBezTo>
                  <a:pt x="578" y="285"/>
                  <a:pt x="578" y="293"/>
                  <a:pt x="578" y="295"/>
                </a:cubicBezTo>
                <a:cubicBezTo>
                  <a:pt x="578" y="306"/>
                  <a:pt x="579" y="325"/>
                  <a:pt x="578" y="337"/>
                </a:cubicBezTo>
                <a:close/>
                <a:moveTo>
                  <a:pt x="319" y="5"/>
                </a:moveTo>
                <a:cubicBezTo>
                  <a:pt x="307" y="5"/>
                  <a:pt x="303" y="6"/>
                  <a:pt x="287" y="6"/>
                </a:cubicBezTo>
                <a:cubicBezTo>
                  <a:pt x="284" y="7"/>
                  <a:pt x="280" y="7"/>
                  <a:pt x="272" y="7"/>
                </a:cubicBezTo>
                <a:cubicBezTo>
                  <a:pt x="271" y="8"/>
                  <a:pt x="250" y="8"/>
                  <a:pt x="251" y="9"/>
                </a:cubicBezTo>
                <a:cubicBezTo>
                  <a:pt x="261" y="8"/>
                  <a:pt x="269" y="8"/>
                  <a:pt x="275" y="8"/>
                </a:cubicBezTo>
                <a:cubicBezTo>
                  <a:pt x="279" y="7"/>
                  <a:pt x="274" y="7"/>
                  <a:pt x="277" y="7"/>
                </a:cubicBezTo>
                <a:cubicBezTo>
                  <a:pt x="321" y="5"/>
                  <a:pt x="321" y="5"/>
                  <a:pt x="321" y="5"/>
                </a:cubicBezTo>
                <a:cubicBezTo>
                  <a:pt x="321" y="5"/>
                  <a:pt x="316" y="5"/>
                  <a:pt x="319" y="5"/>
                </a:cubicBezTo>
                <a:close/>
                <a:moveTo>
                  <a:pt x="322" y="5"/>
                </a:moveTo>
                <a:cubicBezTo>
                  <a:pt x="324" y="5"/>
                  <a:pt x="324" y="5"/>
                  <a:pt x="324" y="5"/>
                </a:cubicBezTo>
                <a:cubicBezTo>
                  <a:pt x="334" y="5"/>
                  <a:pt x="326" y="5"/>
                  <a:pt x="322" y="5"/>
                </a:cubicBezTo>
                <a:close/>
                <a:moveTo>
                  <a:pt x="338" y="13"/>
                </a:moveTo>
                <a:cubicBezTo>
                  <a:pt x="337" y="13"/>
                  <a:pt x="337" y="13"/>
                  <a:pt x="337" y="13"/>
                </a:cubicBezTo>
                <a:cubicBezTo>
                  <a:pt x="337" y="13"/>
                  <a:pt x="337" y="13"/>
                  <a:pt x="338" y="1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9244" y="1106311"/>
            <a:ext cx="7608712" cy="2111022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TextBox 10"/>
          <p:cNvSpPr txBox="1"/>
          <p:nvPr/>
        </p:nvSpPr>
        <p:spPr>
          <a:xfrm>
            <a:off x="1049867" y="1546578"/>
            <a:ext cx="6931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Your text goes here</a:t>
            </a:r>
            <a:endParaRPr lang="sr-Latn-RS" sz="2000" b="1" dirty="0"/>
          </a:p>
        </p:txBody>
      </p:sp>
    </p:spTree>
    <p:extLst>
      <p:ext uri="{BB962C8B-B14F-4D97-AF65-F5344CB8AC3E}">
        <p14:creationId xmlns:p14="http://schemas.microsoft.com/office/powerpoint/2010/main" val="138923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3 - 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What we  have achieved so far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03111" y="5046134"/>
            <a:ext cx="684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dirty="0"/>
          </a:p>
        </p:txBody>
      </p:sp>
      <p:sp>
        <p:nvSpPr>
          <p:cNvPr id="8" name="Freeform 496"/>
          <p:cNvSpPr>
            <a:spLocks noEditPoints="1"/>
          </p:cNvSpPr>
          <p:nvPr/>
        </p:nvSpPr>
        <p:spPr bwMode="auto">
          <a:xfrm rot="5400000">
            <a:off x="3623729" y="745070"/>
            <a:ext cx="2178762" cy="7958666"/>
          </a:xfrm>
          <a:custGeom>
            <a:avLst/>
            <a:gdLst>
              <a:gd name="T0" fmla="*/ 453 w 579"/>
              <a:gd name="T1" fmla="*/ 2 h 1040"/>
              <a:gd name="T2" fmla="*/ 400 w 579"/>
              <a:gd name="T3" fmla="*/ 2 h 1040"/>
              <a:gd name="T4" fmla="*/ 281 w 579"/>
              <a:gd name="T5" fmla="*/ 14 h 1040"/>
              <a:gd name="T6" fmla="*/ 134 w 579"/>
              <a:gd name="T7" fmla="*/ 19 h 1040"/>
              <a:gd name="T8" fmla="*/ 59 w 579"/>
              <a:gd name="T9" fmla="*/ 29 h 1040"/>
              <a:gd name="T10" fmla="*/ 59 w 579"/>
              <a:gd name="T11" fmla="*/ 28 h 1040"/>
              <a:gd name="T12" fmla="*/ 59 w 579"/>
              <a:gd name="T13" fmla="*/ 26 h 1040"/>
              <a:gd name="T14" fmla="*/ 59 w 579"/>
              <a:gd name="T15" fmla="*/ 26 h 1040"/>
              <a:gd name="T16" fmla="*/ 59 w 579"/>
              <a:gd name="T17" fmla="*/ 27 h 1040"/>
              <a:gd name="T18" fmla="*/ 59 w 579"/>
              <a:gd name="T19" fmla="*/ 33 h 1040"/>
              <a:gd name="T20" fmla="*/ 57 w 579"/>
              <a:gd name="T21" fmla="*/ 26 h 1040"/>
              <a:gd name="T22" fmla="*/ 57 w 579"/>
              <a:gd name="T23" fmla="*/ 28 h 1040"/>
              <a:gd name="T24" fmla="*/ 56 w 579"/>
              <a:gd name="T25" fmla="*/ 31 h 1040"/>
              <a:gd name="T26" fmla="*/ 56 w 579"/>
              <a:gd name="T27" fmla="*/ 33 h 1040"/>
              <a:gd name="T28" fmla="*/ 54 w 579"/>
              <a:gd name="T29" fmla="*/ 36 h 1040"/>
              <a:gd name="T30" fmla="*/ 59 w 579"/>
              <a:gd name="T31" fmla="*/ 31 h 1040"/>
              <a:gd name="T32" fmla="*/ 59 w 579"/>
              <a:gd name="T33" fmla="*/ 31 h 1040"/>
              <a:gd name="T34" fmla="*/ 55 w 579"/>
              <a:gd name="T35" fmla="*/ 28 h 1040"/>
              <a:gd name="T36" fmla="*/ 55 w 579"/>
              <a:gd name="T37" fmla="*/ 27 h 1040"/>
              <a:gd name="T38" fmla="*/ 578 w 579"/>
              <a:gd name="T39" fmla="*/ 337 h 1040"/>
              <a:gd name="T40" fmla="*/ 566 w 579"/>
              <a:gd name="T41" fmla="*/ 998 h 1040"/>
              <a:gd name="T42" fmla="*/ 324 w 579"/>
              <a:gd name="T43" fmla="*/ 1039 h 1040"/>
              <a:gd name="T44" fmla="*/ 51 w 579"/>
              <a:gd name="T45" fmla="*/ 1020 h 1040"/>
              <a:gd name="T46" fmla="*/ 17 w 579"/>
              <a:gd name="T47" fmla="*/ 996 h 1040"/>
              <a:gd name="T48" fmla="*/ 0 w 579"/>
              <a:gd name="T49" fmla="*/ 657 h 1040"/>
              <a:gd name="T50" fmla="*/ 5 w 579"/>
              <a:gd name="T51" fmla="*/ 350 h 1040"/>
              <a:gd name="T52" fmla="*/ 9 w 579"/>
              <a:gd name="T53" fmla="*/ 238 h 1040"/>
              <a:gd name="T54" fmla="*/ 16 w 579"/>
              <a:gd name="T55" fmla="*/ 68 h 1040"/>
              <a:gd name="T56" fmla="*/ 16 w 579"/>
              <a:gd name="T57" fmla="*/ 62 h 1040"/>
              <a:gd name="T58" fmla="*/ 16 w 579"/>
              <a:gd name="T59" fmla="*/ 57 h 1040"/>
              <a:gd name="T60" fmla="*/ 21 w 579"/>
              <a:gd name="T61" fmla="*/ 50 h 1040"/>
              <a:gd name="T62" fmla="*/ 30 w 579"/>
              <a:gd name="T63" fmla="*/ 49 h 1040"/>
              <a:gd name="T64" fmla="*/ 35 w 579"/>
              <a:gd name="T65" fmla="*/ 57 h 1040"/>
              <a:gd name="T66" fmla="*/ 34 w 579"/>
              <a:gd name="T67" fmla="*/ 63 h 1040"/>
              <a:gd name="T68" fmla="*/ 33 w 579"/>
              <a:gd name="T69" fmla="*/ 69 h 1040"/>
              <a:gd name="T70" fmla="*/ 17 w 579"/>
              <a:gd name="T71" fmla="*/ 482 h 1040"/>
              <a:gd name="T72" fmla="*/ 18 w 579"/>
              <a:gd name="T73" fmla="*/ 806 h 1040"/>
              <a:gd name="T74" fmla="*/ 33 w 579"/>
              <a:gd name="T75" fmla="*/ 996 h 1040"/>
              <a:gd name="T76" fmla="*/ 279 w 579"/>
              <a:gd name="T77" fmla="*/ 1025 h 1040"/>
              <a:gd name="T78" fmla="*/ 539 w 579"/>
              <a:gd name="T79" fmla="*/ 1001 h 1040"/>
              <a:gd name="T80" fmla="*/ 554 w 579"/>
              <a:gd name="T81" fmla="*/ 938 h 1040"/>
              <a:gd name="T82" fmla="*/ 565 w 579"/>
              <a:gd name="T83" fmla="*/ 292 h 1040"/>
              <a:gd name="T84" fmla="*/ 552 w 579"/>
              <a:gd name="T85" fmla="*/ 39 h 1040"/>
              <a:gd name="T86" fmla="*/ 378 w 579"/>
              <a:gd name="T87" fmla="*/ 13 h 1040"/>
              <a:gd name="T88" fmla="*/ 245 w 579"/>
              <a:gd name="T89" fmla="*/ 18 h 1040"/>
              <a:gd name="T90" fmla="*/ 60 w 579"/>
              <a:gd name="T91" fmla="*/ 33 h 1040"/>
              <a:gd name="T92" fmla="*/ 59 w 579"/>
              <a:gd name="T93" fmla="*/ 33 h 1040"/>
              <a:gd name="T94" fmla="*/ 258 w 579"/>
              <a:gd name="T95" fmla="*/ 14 h 1040"/>
              <a:gd name="T96" fmla="*/ 295 w 579"/>
              <a:gd name="T97" fmla="*/ 10 h 1040"/>
              <a:gd name="T98" fmla="*/ 200 w 579"/>
              <a:gd name="T99" fmla="*/ 15 h 1040"/>
              <a:gd name="T100" fmla="*/ 349 w 579"/>
              <a:gd name="T101" fmla="*/ 6 h 1040"/>
              <a:gd name="T102" fmla="*/ 194 w 579"/>
              <a:gd name="T103" fmla="*/ 14 h 1040"/>
              <a:gd name="T104" fmla="*/ 254 w 579"/>
              <a:gd name="T105" fmla="*/ 9 h 1040"/>
              <a:gd name="T106" fmla="*/ 62 w 579"/>
              <a:gd name="T107" fmla="*/ 26 h 1040"/>
              <a:gd name="T108" fmla="*/ 257 w 579"/>
              <a:gd name="T109" fmla="*/ 8 h 1040"/>
              <a:gd name="T110" fmla="*/ 325 w 579"/>
              <a:gd name="T111" fmla="*/ 4 h 1040"/>
              <a:gd name="T112" fmla="*/ 462 w 579"/>
              <a:gd name="T113" fmla="*/ 4 h 1040"/>
              <a:gd name="T114" fmla="*/ 570 w 579"/>
              <a:gd name="T115" fmla="*/ 67 h 1040"/>
              <a:gd name="T116" fmla="*/ 578 w 579"/>
              <a:gd name="T117" fmla="*/ 280 h 1040"/>
              <a:gd name="T118" fmla="*/ 251 w 579"/>
              <a:gd name="T119" fmla="*/ 9 h 1040"/>
              <a:gd name="T120" fmla="*/ 324 w 579"/>
              <a:gd name="T121" fmla="*/ 5 h 1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79" h="1040">
                <a:moveTo>
                  <a:pt x="559" y="90"/>
                </a:moveTo>
                <a:cubicBezTo>
                  <a:pt x="558" y="80"/>
                  <a:pt x="558" y="80"/>
                  <a:pt x="558" y="80"/>
                </a:cubicBezTo>
                <a:cubicBezTo>
                  <a:pt x="558" y="81"/>
                  <a:pt x="558" y="87"/>
                  <a:pt x="559" y="90"/>
                </a:cubicBezTo>
                <a:close/>
                <a:moveTo>
                  <a:pt x="453" y="2"/>
                </a:moveTo>
                <a:cubicBezTo>
                  <a:pt x="452" y="2"/>
                  <a:pt x="461" y="3"/>
                  <a:pt x="464" y="3"/>
                </a:cubicBezTo>
                <a:cubicBezTo>
                  <a:pt x="461" y="3"/>
                  <a:pt x="458" y="2"/>
                  <a:pt x="453" y="2"/>
                </a:cubicBezTo>
                <a:close/>
                <a:moveTo>
                  <a:pt x="436" y="1"/>
                </a:moveTo>
                <a:cubicBezTo>
                  <a:pt x="439" y="1"/>
                  <a:pt x="447" y="2"/>
                  <a:pt x="448" y="2"/>
                </a:cubicBezTo>
                <a:cubicBezTo>
                  <a:pt x="446" y="1"/>
                  <a:pt x="436" y="1"/>
                  <a:pt x="436" y="1"/>
                </a:cubicBezTo>
                <a:close/>
                <a:moveTo>
                  <a:pt x="400" y="2"/>
                </a:moveTo>
                <a:cubicBezTo>
                  <a:pt x="396" y="2"/>
                  <a:pt x="389" y="2"/>
                  <a:pt x="388" y="2"/>
                </a:cubicBezTo>
                <a:cubicBezTo>
                  <a:pt x="391" y="2"/>
                  <a:pt x="398" y="2"/>
                  <a:pt x="400" y="2"/>
                </a:cubicBezTo>
                <a:close/>
                <a:moveTo>
                  <a:pt x="358" y="1"/>
                </a:moveTo>
                <a:cubicBezTo>
                  <a:pt x="367" y="0"/>
                  <a:pt x="374" y="0"/>
                  <a:pt x="378" y="0"/>
                </a:cubicBezTo>
                <a:cubicBezTo>
                  <a:pt x="371" y="0"/>
                  <a:pt x="361" y="0"/>
                  <a:pt x="358" y="1"/>
                </a:cubicBezTo>
                <a:close/>
                <a:moveTo>
                  <a:pt x="281" y="14"/>
                </a:moveTo>
                <a:cubicBezTo>
                  <a:pt x="288" y="14"/>
                  <a:pt x="309" y="12"/>
                  <a:pt x="320" y="12"/>
                </a:cubicBezTo>
                <a:cubicBezTo>
                  <a:pt x="308" y="12"/>
                  <a:pt x="293" y="13"/>
                  <a:pt x="281" y="14"/>
                </a:cubicBezTo>
                <a:close/>
                <a:moveTo>
                  <a:pt x="278" y="9"/>
                </a:moveTo>
                <a:cubicBezTo>
                  <a:pt x="268" y="10"/>
                  <a:pt x="268" y="10"/>
                  <a:pt x="268" y="10"/>
                </a:cubicBezTo>
                <a:cubicBezTo>
                  <a:pt x="263" y="10"/>
                  <a:pt x="237" y="12"/>
                  <a:pt x="239" y="12"/>
                </a:cubicBezTo>
                <a:cubicBezTo>
                  <a:pt x="256" y="10"/>
                  <a:pt x="279" y="9"/>
                  <a:pt x="292" y="9"/>
                </a:cubicBezTo>
                <a:cubicBezTo>
                  <a:pt x="287" y="9"/>
                  <a:pt x="283" y="9"/>
                  <a:pt x="278" y="9"/>
                </a:cubicBezTo>
                <a:close/>
                <a:moveTo>
                  <a:pt x="134" y="19"/>
                </a:moveTo>
                <a:cubicBezTo>
                  <a:pt x="127" y="20"/>
                  <a:pt x="127" y="20"/>
                  <a:pt x="127" y="20"/>
                </a:cubicBezTo>
                <a:cubicBezTo>
                  <a:pt x="127" y="20"/>
                  <a:pt x="127" y="20"/>
                  <a:pt x="128" y="20"/>
                </a:cubicBezTo>
                <a:cubicBezTo>
                  <a:pt x="133" y="19"/>
                  <a:pt x="134" y="19"/>
                  <a:pt x="134" y="19"/>
                </a:cubicBez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9"/>
                  <a:pt x="59" y="29"/>
                  <a:pt x="59" y="29"/>
                </a:cubicBezTo>
                <a:cubicBezTo>
                  <a:pt x="59" y="29"/>
                  <a:pt x="60" y="28"/>
                  <a:pt x="60" y="28"/>
                </a:cubicBezTo>
                <a:cubicBezTo>
                  <a:pt x="68" y="27"/>
                  <a:pt x="68" y="27"/>
                  <a:pt x="68" y="27"/>
                </a:cubicBezTo>
                <a:lnTo>
                  <a:pt x="59" y="28"/>
                </a:ln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lose/>
                <a:moveTo>
                  <a:pt x="58" y="29"/>
                </a:moveTo>
                <a:cubicBezTo>
                  <a:pt x="59" y="29"/>
                  <a:pt x="59" y="29"/>
                  <a:pt x="59" y="28"/>
                </a:cubicBez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8" y="29"/>
                  <a:pt x="58" y="29"/>
                </a:cubicBezTo>
                <a:close/>
                <a:moveTo>
                  <a:pt x="59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60" y="26"/>
                  <a:pt x="60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lose/>
                <a:moveTo>
                  <a:pt x="59" y="32"/>
                </a:moveTo>
                <a:cubicBezTo>
                  <a:pt x="59" y="32"/>
                  <a:pt x="60" y="32"/>
                  <a:pt x="60" y="32"/>
                </a:cubicBezTo>
                <a:cubicBezTo>
                  <a:pt x="60" y="32"/>
                  <a:pt x="59" y="32"/>
                  <a:pt x="59" y="32"/>
                </a:cubicBezTo>
                <a:close/>
                <a:moveTo>
                  <a:pt x="59" y="27"/>
                </a:moveTo>
                <a:cubicBezTo>
                  <a:pt x="59" y="27"/>
                  <a:pt x="59" y="27"/>
                  <a:pt x="59" y="27"/>
                </a:cubicBezTo>
                <a:cubicBezTo>
                  <a:pt x="59" y="27"/>
                  <a:pt x="59" y="27"/>
                  <a:pt x="59" y="27"/>
                </a:cubicBezTo>
                <a:close/>
                <a:moveTo>
                  <a:pt x="58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8" y="26"/>
                  <a:pt x="58" y="26"/>
                </a:cubicBezTo>
                <a:close/>
                <a:moveTo>
                  <a:pt x="59" y="34"/>
                </a:moveTo>
                <a:cubicBezTo>
                  <a:pt x="59" y="34"/>
                  <a:pt x="59" y="34"/>
                  <a:pt x="59" y="33"/>
                </a:cubicBezTo>
                <a:cubicBezTo>
                  <a:pt x="59" y="33"/>
                  <a:pt x="59" y="33"/>
                  <a:pt x="59" y="34"/>
                </a:cubicBezTo>
                <a:close/>
                <a:moveTo>
                  <a:pt x="59" y="32"/>
                </a:moveTo>
                <a:cubicBezTo>
                  <a:pt x="59" y="32"/>
                  <a:pt x="58" y="32"/>
                  <a:pt x="58" y="32"/>
                </a:cubicBezTo>
                <a:cubicBezTo>
                  <a:pt x="58" y="32"/>
                  <a:pt x="59" y="32"/>
                  <a:pt x="59" y="32"/>
                </a:cubicBezTo>
                <a:close/>
                <a:moveTo>
                  <a:pt x="58" y="26"/>
                </a:moveTo>
                <a:cubicBezTo>
                  <a:pt x="58" y="26"/>
                  <a:pt x="58" y="26"/>
                  <a:pt x="57" y="26"/>
                </a:cubicBezTo>
                <a:cubicBezTo>
                  <a:pt x="58" y="26"/>
                  <a:pt x="58" y="27"/>
                  <a:pt x="58" y="26"/>
                </a:cubicBezTo>
                <a:close/>
                <a:moveTo>
                  <a:pt x="57" y="29"/>
                </a:move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7" y="29"/>
                  <a:pt x="57" y="29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6" y="31"/>
                </a:moveTo>
                <a:cubicBezTo>
                  <a:pt x="57" y="31"/>
                  <a:pt x="57" y="31"/>
                  <a:pt x="56" y="31"/>
                </a:cubicBezTo>
                <a:close/>
                <a:moveTo>
                  <a:pt x="55" y="33"/>
                </a:moveTo>
                <a:cubicBezTo>
                  <a:pt x="56" y="33"/>
                  <a:pt x="56" y="33"/>
                  <a:pt x="56" y="33"/>
                </a:cubicBezTo>
                <a:cubicBezTo>
                  <a:pt x="56" y="33"/>
                  <a:pt x="56" y="33"/>
                  <a:pt x="55" y="33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3"/>
                </a:cubicBezTo>
                <a:lnTo>
                  <a:pt x="56" y="34"/>
                </a:lnTo>
                <a:close/>
                <a:moveTo>
                  <a:pt x="56" y="36"/>
                </a:moveTo>
                <a:cubicBezTo>
                  <a:pt x="56" y="36"/>
                  <a:pt x="55" y="36"/>
                  <a:pt x="55" y="36"/>
                </a:cubicBezTo>
                <a:cubicBezTo>
                  <a:pt x="56" y="36"/>
                  <a:pt x="56" y="36"/>
                  <a:pt x="56" y="36"/>
                </a:cubicBezTo>
                <a:close/>
                <a:moveTo>
                  <a:pt x="54" y="36"/>
                </a:moveTo>
                <a:cubicBezTo>
                  <a:pt x="54" y="36"/>
                  <a:pt x="54" y="36"/>
                  <a:pt x="54" y="36"/>
                </a:cubicBezTo>
                <a:close/>
                <a:moveTo>
                  <a:pt x="192" y="23"/>
                </a:moveTo>
                <a:cubicBezTo>
                  <a:pt x="199" y="23"/>
                  <a:pt x="208" y="22"/>
                  <a:pt x="214" y="22"/>
                </a:cubicBezTo>
                <a:cubicBezTo>
                  <a:pt x="222" y="21"/>
                  <a:pt x="222" y="21"/>
                  <a:pt x="222" y="21"/>
                </a:cubicBezTo>
                <a:cubicBezTo>
                  <a:pt x="210" y="22"/>
                  <a:pt x="200" y="22"/>
                  <a:pt x="192" y="23"/>
                </a:cubicBezTo>
                <a:close/>
                <a:moveTo>
                  <a:pt x="59" y="31"/>
                </a:move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60" y="31"/>
                  <a:pt x="60" y="31"/>
                </a:cubicBezTo>
                <a:cubicBezTo>
                  <a:pt x="59" y="31"/>
                  <a:pt x="58" y="31"/>
                  <a:pt x="57" y="31"/>
                </a:cubicBezTo>
                <a:cubicBezTo>
                  <a:pt x="58" y="31"/>
                  <a:pt x="58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lose/>
                <a:moveTo>
                  <a:pt x="58" y="27"/>
                </a:moveTo>
                <a:cubicBezTo>
                  <a:pt x="58" y="27"/>
                  <a:pt x="58" y="27"/>
                  <a:pt x="58" y="27"/>
                </a:cubicBezTo>
                <a:cubicBezTo>
                  <a:pt x="58" y="27"/>
                  <a:pt x="58" y="27"/>
                  <a:pt x="58" y="27"/>
                </a:cubicBezTo>
                <a:cubicBezTo>
                  <a:pt x="59" y="27"/>
                  <a:pt x="58" y="27"/>
                  <a:pt x="58" y="27"/>
                </a:cubicBezTo>
                <a:close/>
                <a:moveTo>
                  <a:pt x="55" y="28"/>
                </a:moveTo>
                <a:cubicBezTo>
                  <a:pt x="55" y="28"/>
                  <a:pt x="55" y="28"/>
                  <a:pt x="55" y="28"/>
                </a:cubicBezTo>
                <a:cubicBezTo>
                  <a:pt x="55" y="27"/>
                  <a:pt x="56" y="28"/>
                  <a:pt x="56" y="27"/>
                </a:cubicBezTo>
                <a:cubicBezTo>
                  <a:pt x="56" y="27"/>
                  <a:pt x="56" y="28"/>
                  <a:pt x="56" y="28"/>
                </a:cubicBezTo>
                <a:cubicBezTo>
                  <a:pt x="57" y="27"/>
                  <a:pt x="58" y="28"/>
                  <a:pt x="58" y="27"/>
                </a:cubicBezTo>
                <a:cubicBezTo>
                  <a:pt x="57" y="27"/>
                  <a:pt x="56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55" y="28"/>
                  <a:pt x="54" y="27"/>
                  <a:pt x="54" y="28"/>
                </a:cubicBezTo>
                <a:cubicBezTo>
                  <a:pt x="54" y="28"/>
                  <a:pt x="54" y="28"/>
                  <a:pt x="55" y="28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4"/>
                </a:cubicBezTo>
                <a:cubicBezTo>
                  <a:pt x="56" y="34"/>
                  <a:pt x="56" y="34"/>
                  <a:pt x="56" y="34"/>
                </a:cubicBezTo>
                <a:close/>
                <a:moveTo>
                  <a:pt x="578" y="337"/>
                </a:moveTo>
                <a:cubicBezTo>
                  <a:pt x="579" y="495"/>
                  <a:pt x="576" y="661"/>
                  <a:pt x="571" y="820"/>
                </a:cubicBezTo>
                <a:cubicBezTo>
                  <a:pt x="568" y="940"/>
                  <a:pt x="568" y="940"/>
                  <a:pt x="568" y="940"/>
                </a:cubicBezTo>
                <a:cubicBezTo>
                  <a:pt x="567" y="952"/>
                  <a:pt x="567" y="963"/>
                  <a:pt x="567" y="974"/>
                </a:cubicBezTo>
                <a:cubicBezTo>
                  <a:pt x="566" y="994"/>
                  <a:pt x="566" y="994"/>
                  <a:pt x="566" y="994"/>
                </a:cubicBezTo>
                <a:cubicBezTo>
                  <a:pt x="566" y="995"/>
                  <a:pt x="566" y="995"/>
                  <a:pt x="566" y="995"/>
                </a:cubicBezTo>
                <a:cubicBezTo>
                  <a:pt x="566" y="996"/>
                  <a:pt x="566" y="997"/>
                  <a:pt x="566" y="998"/>
                </a:cubicBezTo>
                <a:cubicBezTo>
                  <a:pt x="565" y="999"/>
                  <a:pt x="565" y="1000"/>
                  <a:pt x="564" y="1001"/>
                </a:cubicBezTo>
                <a:cubicBezTo>
                  <a:pt x="563" y="1004"/>
                  <a:pt x="560" y="1006"/>
                  <a:pt x="559" y="1007"/>
                </a:cubicBezTo>
                <a:cubicBezTo>
                  <a:pt x="555" y="1010"/>
                  <a:pt x="552" y="1011"/>
                  <a:pt x="548" y="1013"/>
                </a:cubicBezTo>
                <a:cubicBezTo>
                  <a:pt x="535" y="1019"/>
                  <a:pt x="521" y="1021"/>
                  <a:pt x="507" y="1024"/>
                </a:cubicBezTo>
                <a:cubicBezTo>
                  <a:pt x="479" y="1029"/>
                  <a:pt x="452" y="1031"/>
                  <a:pt x="431" y="1033"/>
                </a:cubicBezTo>
                <a:cubicBezTo>
                  <a:pt x="397" y="1036"/>
                  <a:pt x="360" y="1038"/>
                  <a:pt x="324" y="1039"/>
                </a:cubicBezTo>
                <a:cubicBezTo>
                  <a:pt x="309" y="1039"/>
                  <a:pt x="295" y="1039"/>
                  <a:pt x="281" y="1039"/>
                </a:cubicBezTo>
                <a:cubicBezTo>
                  <a:pt x="264" y="1040"/>
                  <a:pt x="264" y="1040"/>
                  <a:pt x="264" y="1040"/>
                </a:cubicBezTo>
                <a:cubicBezTo>
                  <a:pt x="241" y="1040"/>
                  <a:pt x="217" y="1039"/>
                  <a:pt x="193" y="1038"/>
                </a:cubicBezTo>
                <a:cubicBezTo>
                  <a:pt x="179" y="1037"/>
                  <a:pt x="168" y="1037"/>
                  <a:pt x="156" y="1036"/>
                </a:cubicBezTo>
                <a:cubicBezTo>
                  <a:pt x="135" y="1034"/>
                  <a:pt x="112" y="1032"/>
                  <a:pt x="87" y="1028"/>
                </a:cubicBezTo>
                <a:cubicBezTo>
                  <a:pt x="75" y="1026"/>
                  <a:pt x="63" y="1024"/>
                  <a:pt x="51" y="1020"/>
                </a:cubicBezTo>
                <a:cubicBezTo>
                  <a:pt x="45" y="1019"/>
                  <a:pt x="39" y="1017"/>
                  <a:pt x="33" y="1013"/>
                </a:cubicBezTo>
                <a:cubicBezTo>
                  <a:pt x="30" y="1012"/>
                  <a:pt x="27" y="1010"/>
                  <a:pt x="24" y="1007"/>
                </a:cubicBezTo>
                <a:cubicBezTo>
                  <a:pt x="22" y="1006"/>
                  <a:pt x="21" y="1004"/>
                  <a:pt x="19" y="1002"/>
                </a:cubicBezTo>
                <a:cubicBezTo>
                  <a:pt x="19" y="1001"/>
                  <a:pt x="18" y="1000"/>
                  <a:pt x="18" y="999"/>
                </a:cubicBezTo>
                <a:cubicBezTo>
                  <a:pt x="18" y="999"/>
                  <a:pt x="18" y="998"/>
                  <a:pt x="17" y="997"/>
                </a:cubicBezTo>
                <a:cubicBezTo>
                  <a:pt x="17" y="997"/>
                  <a:pt x="17" y="996"/>
                  <a:pt x="17" y="996"/>
                </a:cubicBezTo>
                <a:cubicBezTo>
                  <a:pt x="15" y="984"/>
                  <a:pt x="14" y="971"/>
                  <a:pt x="13" y="960"/>
                </a:cubicBezTo>
                <a:cubicBezTo>
                  <a:pt x="11" y="941"/>
                  <a:pt x="11" y="941"/>
                  <a:pt x="11" y="941"/>
                </a:cubicBezTo>
                <a:cubicBezTo>
                  <a:pt x="9" y="920"/>
                  <a:pt x="7" y="891"/>
                  <a:pt x="6" y="869"/>
                </a:cubicBezTo>
                <a:cubicBezTo>
                  <a:pt x="5" y="857"/>
                  <a:pt x="5" y="845"/>
                  <a:pt x="4" y="833"/>
                </a:cubicBezTo>
                <a:cubicBezTo>
                  <a:pt x="3" y="807"/>
                  <a:pt x="2" y="783"/>
                  <a:pt x="2" y="762"/>
                </a:cubicBezTo>
                <a:cubicBezTo>
                  <a:pt x="1" y="735"/>
                  <a:pt x="0" y="691"/>
                  <a:pt x="0" y="657"/>
                </a:cubicBezTo>
                <a:cubicBezTo>
                  <a:pt x="0" y="655"/>
                  <a:pt x="0" y="654"/>
                  <a:pt x="0" y="653"/>
                </a:cubicBezTo>
                <a:cubicBezTo>
                  <a:pt x="0" y="628"/>
                  <a:pt x="0" y="603"/>
                  <a:pt x="0" y="579"/>
                </a:cubicBezTo>
                <a:cubicBezTo>
                  <a:pt x="0" y="575"/>
                  <a:pt x="0" y="575"/>
                  <a:pt x="0" y="572"/>
                </a:cubicBezTo>
                <a:cubicBezTo>
                  <a:pt x="1" y="540"/>
                  <a:pt x="1" y="540"/>
                  <a:pt x="1" y="540"/>
                </a:cubicBezTo>
                <a:cubicBezTo>
                  <a:pt x="2" y="493"/>
                  <a:pt x="2" y="459"/>
                  <a:pt x="3" y="420"/>
                </a:cubicBezTo>
                <a:cubicBezTo>
                  <a:pt x="3" y="398"/>
                  <a:pt x="4" y="373"/>
                  <a:pt x="5" y="350"/>
                </a:cubicBezTo>
                <a:cubicBezTo>
                  <a:pt x="5" y="331"/>
                  <a:pt x="5" y="331"/>
                  <a:pt x="5" y="331"/>
                </a:cubicBezTo>
                <a:cubicBezTo>
                  <a:pt x="6" y="316"/>
                  <a:pt x="6" y="316"/>
                  <a:pt x="6" y="316"/>
                </a:cubicBezTo>
                <a:cubicBezTo>
                  <a:pt x="6" y="302"/>
                  <a:pt x="6" y="302"/>
                  <a:pt x="6" y="302"/>
                </a:cubicBezTo>
                <a:cubicBezTo>
                  <a:pt x="7" y="281"/>
                  <a:pt x="7" y="281"/>
                  <a:pt x="7" y="281"/>
                </a:cubicBezTo>
                <a:cubicBezTo>
                  <a:pt x="8" y="260"/>
                  <a:pt x="8" y="260"/>
                  <a:pt x="8" y="260"/>
                </a:cubicBezTo>
                <a:cubicBezTo>
                  <a:pt x="9" y="238"/>
                  <a:pt x="9" y="238"/>
                  <a:pt x="9" y="238"/>
                </a:cubicBezTo>
                <a:cubicBezTo>
                  <a:pt x="10" y="220"/>
                  <a:pt x="10" y="203"/>
                  <a:pt x="11" y="181"/>
                </a:cubicBezTo>
                <a:cubicBezTo>
                  <a:pt x="13" y="133"/>
                  <a:pt x="13" y="133"/>
                  <a:pt x="13" y="133"/>
                </a:cubicBezTo>
                <a:cubicBezTo>
                  <a:pt x="14" y="104"/>
                  <a:pt x="14" y="104"/>
                  <a:pt x="14" y="104"/>
                </a:cubicBezTo>
                <a:cubicBezTo>
                  <a:pt x="15" y="89"/>
                  <a:pt x="15" y="89"/>
                  <a:pt x="15" y="89"/>
                </a:cubicBezTo>
                <a:cubicBezTo>
                  <a:pt x="16" y="72"/>
                  <a:pt x="16" y="72"/>
                  <a:pt x="16" y="72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6" y="67"/>
                  <a:pt x="16" y="66"/>
                </a:cubicBezTo>
                <a:cubicBezTo>
                  <a:pt x="16" y="66"/>
                  <a:pt x="17" y="64"/>
                  <a:pt x="16" y="63"/>
                </a:cubicBezTo>
                <a:cubicBezTo>
                  <a:pt x="16" y="63"/>
                  <a:pt x="16" y="63"/>
                  <a:pt x="15" y="63"/>
                </a:cubicBezTo>
                <a:cubicBezTo>
                  <a:pt x="15" y="63"/>
                  <a:pt x="16" y="63"/>
                  <a:pt x="16" y="62"/>
                </a:cubicBezTo>
                <a:cubicBezTo>
                  <a:pt x="16" y="62"/>
                  <a:pt x="16" y="61"/>
                  <a:pt x="16" y="60"/>
                </a:cubicBezTo>
                <a:cubicBezTo>
                  <a:pt x="16" y="60"/>
                  <a:pt x="16" y="60"/>
                  <a:pt x="16" y="60"/>
                </a:cubicBezTo>
                <a:cubicBezTo>
                  <a:pt x="16" y="59"/>
                  <a:pt x="16" y="59"/>
                  <a:pt x="16" y="59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8"/>
                  <a:pt x="16" y="57"/>
                  <a:pt x="16" y="57"/>
                </a:cubicBezTo>
                <a:cubicBezTo>
                  <a:pt x="16" y="57"/>
                  <a:pt x="16" y="57"/>
                  <a:pt x="16" y="57"/>
                </a:cubicBezTo>
                <a:cubicBezTo>
                  <a:pt x="17" y="57"/>
                  <a:pt x="17" y="55"/>
                  <a:pt x="17" y="54"/>
                </a:cubicBezTo>
                <a:cubicBezTo>
                  <a:pt x="17" y="54"/>
                  <a:pt x="17" y="54"/>
                  <a:pt x="17" y="54"/>
                </a:cubicBezTo>
                <a:cubicBezTo>
                  <a:pt x="17" y="53"/>
                  <a:pt x="18" y="52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20" y="51"/>
                  <a:pt x="20" y="50"/>
                </a:cubicBezTo>
                <a:cubicBezTo>
                  <a:pt x="20" y="50"/>
                  <a:pt x="20" y="50"/>
                  <a:pt x="21" y="50"/>
                </a:cubicBezTo>
                <a:cubicBezTo>
                  <a:pt x="21" y="50"/>
                  <a:pt x="21" y="50"/>
                  <a:pt x="22" y="49"/>
                </a:cubicBezTo>
                <a:cubicBezTo>
                  <a:pt x="22" y="49"/>
                  <a:pt x="22" y="49"/>
                  <a:pt x="23" y="49"/>
                </a:cubicBezTo>
                <a:cubicBezTo>
                  <a:pt x="23" y="48"/>
                  <a:pt x="24" y="49"/>
                  <a:pt x="24" y="48"/>
                </a:cubicBezTo>
                <a:cubicBezTo>
                  <a:pt x="25" y="48"/>
                  <a:pt x="26" y="48"/>
                  <a:pt x="28" y="48"/>
                </a:cubicBezTo>
                <a:cubicBezTo>
                  <a:pt x="28" y="48"/>
                  <a:pt x="28" y="48"/>
                  <a:pt x="28" y="48"/>
                </a:cubicBezTo>
                <a:cubicBezTo>
                  <a:pt x="28" y="49"/>
                  <a:pt x="29" y="49"/>
                  <a:pt x="30" y="49"/>
                </a:cubicBezTo>
                <a:cubicBezTo>
                  <a:pt x="30" y="49"/>
                  <a:pt x="30" y="49"/>
                  <a:pt x="30" y="49"/>
                </a:cubicBezTo>
                <a:cubicBezTo>
                  <a:pt x="30" y="50"/>
                  <a:pt x="31" y="50"/>
                  <a:pt x="31" y="50"/>
                </a:cubicBezTo>
                <a:cubicBezTo>
                  <a:pt x="32" y="51"/>
                  <a:pt x="33" y="52"/>
                  <a:pt x="33" y="53"/>
                </a:cubicBezTo>
                <a:cubicBezTo>
                  <a:pt x="33" y="53"/>
                  <a:pt x="33" y="53"/>
                  <a:pt x="33" y="53"/>
                </a:cubicBezTo>
                <a:cubicBezTo>
                  <a:pt x="34" y="54"/>
                  <a:pt x="34" y="54"/>
                  <a:pt x="34" y="55"/>
                </a:cubicBezTo>
                <a:cubicBezTo>
                  <a:pt x="35" y="55"/>
                  <a:pt x="35" y="56"/>
                  <a:pt x="35" y="57"/>
                </a:cubicBezTo>
                <a:cubicBezTo>
                  <a:pt x="35" y="57"/>
                  <a:pt x="35" y="57"/>
                  <a:pt x="35" y="57"/>
                </a:cubicBezTo>
                <a:cubicBezTo>
                  <a:pt x="35" y="58"/>
                  <a:pt x="35" y="58"/>
                  <a:pt x="35" y="59"/>
                </a:cubicBezTo>
                <a:cubicBezTo>
                  <a:pt x="35" y="59"/>
                  <a:pt x="35" y="60"/>
                  <a:pt x="35" y="60"/>
                </a:cubicBezTo>
                <a:cubicBezTo>
                  <a:pt x="35" y="60"/>
                  <a:pt x="35" y="61"/>
                  <a:pt x="35" y="61"/>
                </a:cubicBezTo>
                <a:cubicBezTo>
                  <a:pt x="35" y="61"/>
                  <a:pt x="35" y="62"/>
                  <a:pt x="34" y="62"/>
                </a:cubicBezTo>
                <a:cubicBezTo>
                  <a:pt x="35" y="62"/>
                  <a:pt x="35" y="63"/>
                  <a:pt x="34" y="63"/>
                </a:cubicBezTo>
                <a:cubicBezTo>
                  <a:pt x="34" y="63"/>
                  <a:pt x="34" y="63"/>
                  <a:pt x="33" y="63"/>
                </a:cubicBezTo>
                <a:cubicBezTo>
                  <a:pt x="33" y="64"/>
                  <a:pt x="35" y="65"/>
                  <a:pt x="34" y="65"/>
                </a:cubicBezTo>
                <a:cubicBezTo>
                  <a:pt x="33" y="65"/>
                  <a:pt x="33" y="66"/>
                  <a:pt x="33" y="67"/>
                </a:cubicBezTo>
                <a:cubicBezTo>
                  <a:pt x="33" y="68"/>
                  <a:pt x="33" y="68"/>
                  <a:pt x="33" y="68"/>
                </a:cubicBezTo>
                <a:cubicBezTo>
                  <a:pt x="33" y="69"/>
                  <a:pt x="33" y="69"/>
                  <a:pt x="33" y="69"/>
                </a:cubicBezTo>
                <a:cubicBezTo>
                  <a:pt x="33" y="69"/>
                  <a:pt x="33" y="69"/>
                  <a:pt x="33" y="69"/>
                </a:cubicBezTo>
                <a:cubicBezTo>
                  <a:pt x="32" y="75"/>
                  <a:pt x="32" y="75"/>
                  <a:pt x="32" y="75"/>
                </a:cubicBezTo>
                <a:cubicBezTo>
                  <a:pt x="31" y="95"/>
                  <a:pt x="31" y="114"/>
                  <a:pt x="29" y="131"/>
                </a:cubicBezTo>
                <a:cubicBezTo>
                  <a:pt x="29" y="146"/>
                  <a:pt x="28" y="161"/>
                  <a:pt x="27" y="176"/>
                </a:cubicBezTo>
                <a:cubicBezTo>
                  <a:pt x="25" y="222"/>
                  <a:pt x="24" y="268"/>
                  <a:pt x="22" y="313"/>
                </a:cubicBezTo>
                <a:cubicBezTo>
                  <a:pt x="19" y="397"/>
                  <a:pt x="19" y="397"/>
                  <a:pt x="19" y="397"/>
                </a:cubicBezTo>
                <a:cubicBezTo>
                  <a:pt x="17" y="482"/>
                  <a:pt x="17" y="482"/>
                  <a:pt x="17" y="482"/>
                </a:cubicBezTo>
                <a:cubicBezTo>
                  <a:pt x="16" y="531"/>
                  <a:pt x="16" y="531"/>
                  <a:pt x="16" y="531"/>
                </a:cubicBezTo>
                <a:cubicBezTo>
                  <a:pt x="16" y="546"/>
                  <a:pt x="16" y="546"/>
                  <a:pt x="16" y="546"/>
                </a:cubicBezTo>
                <a:cubicBezTo>
                  <a:pt x="15" y="593"/>
                  <a:pt x="15" y="593"/>
                  <a:pt x="15" y="593"/>
                </a:cubicBezTo>
                <a:cubicBezTo>
                  <a:pt x="15" y="608"/>
                  <a:pt x="15" y="622"/>
                  <a:pt x="15" y="639"/>
                </a:cubicBezTo>
                <a:cubicBezTo>
                  <a:pt x="15" y="682"/>
                  <a:pt x="16" y="742"/>
                  <a:pt x="18" y="796"/>
                </a:cubicBezTo>
                <a:cubicBezTo>
                  <a:pt x="18" y="806"/>
                  <a:pt x="18" y="806"/>
                  <a:pt x="18" y="806"/>
                </a:cubicBezTo>
                <a:cubicBezTo>
                  <a:pt x="19" y="841"/>
                  <a:pt x="21" y="874"/>
                  <a:pt x="23" y="905"/>
                </a:cubicBezTo>
                <a:cubicBezTo>
                  <a:pt x="24" y="924"/>
                  <a:pt x="26" y="946"/>
                  <a:pt x="28" y="968"/>
                </a:cubicBezTo>
                <a:cubicBezTo>
                  <a:pt x="30" y="985"/>
                  <a:pt x="30" y="985"/>
                  <a:pt x="30" y="985"/>
                </a:cubicBezTo>
                <a:cubicBezTo>
                  <a:pt x="31" y="993"/>
                  <a:pt x="31" y="993"/>
                  <a:pt x="31" y="993"/>
                </a:cubicBezTo>
                <a:cubicBezTo>
                  <a:pt x="32" y="995"/>
                  <a:pt x="32" y="994"/>
                  <a:pt x="32" y="995"/>
                </a:cubicBezTo>
                <a:cubicBezTo>
                  <a:pt x="32" y="995"/>
                  <a:pt x="32" y="996"/>
                  <a:pt x="33" y="996"/>
                </a:cubicBezTo>
                <a:cubicBezTo>
                  <a:pt x="35" y="999"/>
                  <a:pt x="39" y="1001"/>
                  <a:pt x="44" y="1003"/>
                </a:cubicBezTo>
                <a:cubicBezTo>
                  <a:pt x="48" y="1005"/>
                  <a:pt x="53" y="1006"/>
                  <a:pt x="58" y="1008"/>
                </a:cubicBezTo>
                <a:cubicBezTo>
                  <a:pt x="75" y="1012"/>
                  <a:pt x="93" y="1015"/>
                  <a:pt x="111" y="1017"/>
                </a:cubicBezTo>
                <a:cubicBezTo>
                  <a:pt x="129" y="1019"/>
                  <a:pt x="147" y="1021"/>
                  <a:pt x="165" y="1022"/>
                </a:cubicBezTo>
                <a:cubicBezTo>
                  <a:pt x="192" y="1024"/>
                  <a:pt x="221" y="1025"/>
                  <a:pt x="249" y="1025"/>
                </a:cubicBezTo>
                <a:cubicBezTo>
                  <a:pt x="259" y="1025"/>
                  <a:pt x="270" y="1025"/>
                  <a:pt x="279" y="1025"/>
                </a:cubicBezTo>
                <a:cubicBezTo>
                  <a:pt x="294" y="1025"/>
                  <a:pt x="309" y="1025"/>
                  <a:pt x="323" y="1025"/>
                </a:cubicBezTo>
                <a:cubicBezTo>
                  <a:pt x="350" y="1024"/>
                  <a:pt x="376" y="1023"/>
                  <a:pt x="403" y="1021"/>
                </a:cubicBezTo>
                <a:cubicBezTo>
                  <a:pt x="426" y="1020"/>
                  <a:pt x="451" y="1018"/>
                  <a:pt x="475" y="1014"/>
                </a:cubicBezTo>
                <a:cubicBezTo>
                  <a:pt x="483" y="1013"/>
                  <a:pt x="492" y="1012"/>
                  <a:pt x="501" y="1011"/>
                </a:cubicBezTo>
                <a:cubicBezTo>
                  <a:pt x="507" y="1010"/>
                  <a:pt x="512" y="1009"/>
                  <a:pt x="517" y="1007"/>
                </a:cubicBezTo>
                <a:cubicBezTo>
                  <a:pt x="524" y="1006"/>
                  <a:pt x="532" y="1004"/>
                  <a:pt x="539" y="1001"/>
                </a:cubicBezTo>
                <a:cubicBezTo>
                  <a:pt x="543" y="1000"/>
                  <a:pt x="546" y="999"/>
                  <a:pt x="549" y="997"/>
                </a:cubicBezTo>
                <a:cubicBezTo>
                  <a:pt x="550" y="996"/>
                  <a:pt x="550" y="996"/>
                  <a:pt x="551" y="995"/>
                </a:cubicBezTo>
                <a:cubicBezTo>
                  <a:pt x="551" y="995"/>
                  <a:pt x="551" y="995"/>
                  <a:pt x="551" y="995"/>
                </a:cubicBezTo>
                <a:cubicBezTo>
                  <a:pt x="552" y="995"/>
                  <a:pt x="552" y="994"/>
                  <a:pt x="552" y="994"/>
                </a:cubicBezTo>
                <a:cubicBezTo>
                  <a:pt x="552" y="992"/>
                  <a:pt x="552" y="992"/>
                  <a:pt x="552" y="992"/>
                </a:cubicBezTo>
                <a:cubicBezTo>
                  <a:pt x="554" y="938"/>
                  <a:pt x="554" y="938"/>
                  <a:pt x="554" y="938"/>
                </a:cubicBezTo>
                <a:cubicBezTo>
                  <a:pt x="555" y="890"/>
                  <a:pt x="557" y="845"/>
                  <a:pt x="558" y="793"/>
                </a:cubicBezTo>
                <a:cubicBezTo>
                  <a:pt x="559" y="754"/>
                  <a:pt x="560" y="713"/>
                  <a:pt x="561" y="669"/>
                </a:cubicBezTo>
                <a:cubicBezTo>
                  <a:pt x="562" y="615"/>
                  <a:pt x="563" y="557"/>
                  <a:pt x="564" y="499"/>
                </a:cubicBezTo>
                <a:cubicBezTo>
                  <a:pt x="565" y="437"/>
                  <a:pt x="565" y="375"/>
                  <a:pt x="565" y="314"/>
                </a:cubicBezTo>
                <a:cubicBezTo>
                  <a:pt x="565" y="312"/>
                  <a:pt x="565" y="309"/>
                  <a:pt x="565" y="304"/>
                </a:cubicBezTo>
                <a:cubicBezTo>
                  <a:pt x="565" y="298"/>
                  <a:pt x="565" y="300"/>
                  <a:pt x="565" y="292"/>
                </a:cubicBezTo>
                <a:cubicBezTo>
                  <a:pt x="565" y="287"/>
                  <a:pt x="565" y="290"/>
                  <a:pt x="565" y="286"/>
                </a:cubicBezTo>
                <a:cubicBezTo>
                  <a:pt x="565" y="233"/>
                  <a:pt x="564" y="181"/>
                  <a:pt x="562" y="133"/>
                </a:cubicBezTo>
                <a:cubicBezTo>
                  <a:pt x="561" y="124"/>
                  <a:pt x="562" y="132"/>
                  <a:pt x="562" y="126"/>
                </a:cubicBezTo>
                <a:cubicBezTo>
                  <a:pt x="561" y="112"/>
                  <a:pt x="560" y="94"/>
                  <a:pt x="558" y="76"/>
                </a:cubicBezTo>
                <a:cubicBezTo>
                  <a:pt x="558" y="67"/>
                  <a:pt x="557" y="58"/>
                  <a:pt x="555" y="50"/>
                </a:cubicBezTo>
                <a:cubicBezTo>
                  <a:pt x="554" y="45"/>
                  <a:pt x="553" y="41"/>
                  <a:pt x="552" y="39"/>
                </a:cubicBezTo>
                <a:cubicBezTo>
                  <a:pt x="550" y="37"/>
                  <a:pt x="547" y="35"/>
                  <a:pt x="544" y="33"/>
                </a:cubicBezTo>
                <a:cubicBezTo>
                  <a:pt x="534" y="26"/>
                  <a:pt x="518" y="23"/>
                  <a:pt x="505" y="20"/>
                </a:cubicBezTo>
                <a:cubicBezTo>
                  <a:pt x="501" y="20"/>
                  <a:pt x="503" y="20"/>
                  <a:pt x="500" y="20"/>
                </a:cubicBezTo>
                <a:cubicBezTo>
                  <a:pt x="496" y="19"/>
                  <a:pt x="499" y="19"/>
                  <a:pt x="495" y="19"/>
                </a:cubicBezTo>
                <a:cubicBezTo>
                  <a:pt x="495" y="19"/>
                  <a:pt x="487" y="18"/>
                  <a:pt x="484" y="17"/>
                </a:cubicBezTo>
                <a:cubicBezTo>
                  <a:pt x="449" y="13"/>
                  <a:pt x="414" y="13"/>
                  <a:pt x="378" y="13"/>
                </a:cubicBezTo>
                <a:cubicBezTo>
                  <a:pt x="372" y="13"/>
                  <a:pt x="372" y="13"/>
                  <a:pt x="362" y="13"/>
                </a:cubicBezTo>
                <a:cubicBezTo>
                  <a:pt x="354" y="13"/>
                  <a:pt x="355" y="13"/>
                  <a:pt x="348" y="13"/>
                </a:cubicBezTo>
                <a:cubicBezTo>
                  <a:pt x="347" y="13"/>
                  <a:pt x="338" y="13"/>
                  <a:pt x="337" y="13"/>
                </a:cubicBezTo>
                <a:cubicBezTo>
                  <a:pt x="336" y="13"/>
                  <a:pt x="338" y="13"/>
                  <a:pt x="336" y="13"/>
                </a:cubicBezTo>
                <a:cubicBezTo>
                  <a:pt x="330" y="13"/>
                  <a:pt x="308" y="14"/>
                  <a:pt x="296" y="15"/>
                </a:cubicBezTo>
                <a:cubicBezTo>
                  <a:pt x="281" y="16"/>
                  <a:pt x="264" y="16"/>
                  <a:pt x="245" y="18"/>
                </a:cubicBezTo>
                <a:cubicBezTo>
                  <a:pt x="263" y="16"/>
                  <a:pt x="277" y="15"/>
                  <a:pt x="282" y="15"/>
                </a:cubicBezTo>
                <a:cubicBezTo>
                  <a:pt x="264" y="15"/>
                  <a:pt x="232" y="17"/>
                  <a:pt x="215" y="18"/>
                </a:cubicBezTo>
                <a:cubicBezTo>
                  <a:pt x="174" y="21"/>
                  <a:pt x="123" y="26"/>
                  <a:pt x="76" y="31"/>
                </a:cubicBezTo>
                <a:cubicBezTo>
                  <a:pt x="73" y="31"/>
                  <a:pt x="71" y="31"/>
                  <a:pt x="71" y="32"/>
                </a:cubicBezTo>
                <a:cubicBezTo>
                  <a:pt x="63" y="32"/>
                  <a:pt x="63" y="32"/>
                  <a:pt x="63" y="32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8" y="33"/>
                  <a:pt x="57" y="33"/>
                  <a:pt x="56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9" y="33"/>
                  <a:pt x="59" y="33"/>
                  <a:pt x="59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3" y="32"/>
                  <a:pt x="63" y="32"/>
                  <a:pt x="63" y="32"/>
                </a:cubicBezTo>
                <a:cubicBezTo>
                  <a:pt x="109" y="27"/>
                  <a:pt x="155" y="23"/>
                  <a:pt x="201" y="19"/>
                </a:cubicBezTo>
                <a:cubicBezTo>
                  <a:pt x="222" y="18"/>
                  <a:pt x="276" y="14"/>
                  <a:pt x="307" y="13"/>
                </a:cubicBezTo>
                <a:cubicBezTo>
                  <a:pt x="326" y="12"/>
                  <a:pt x="336" y="11"/>
                  <a:pt x="327" y="11"/>
                </a:cubicBezTo>
                <a:cubicBezTo>
                  <a:pt x="302" y="12"/>
                  <a:pt x="281" y="13"/>
                  <a:pt x="258" y="14"/>
                </a:cubicBezTo>
                <a:cubicBezTo>
                  <a:pt x="254" y="14"/>
                  <a:pt x="249" y="14"/>
                  <a:pt x="255" y="14"/>
                </a:cubicBezTo>
                <a:cubicBezTo>
                  <a:pt x="303" y="11"/>
                  <a:pt x="358" y="9"/>
                  <a:pt x="397" y="9"/>
                </a:cubicBezTo>
                <a:cubicBezTo>
                  <a:pt x="419" y="9"/>
                  <a:pt x="419" y="9"/>
                  <a:pt x="419" y="9"/>
                </a:cubicBezTo>
                <a:cubicBezTo>
                  <a:pt x="429" y="9"/>
                  <a:pt x="429" y="9"/>
                  <a:pt x="429" y="9"/>
                </a:cubicBezTo>
                <a:cubicBezTo>
                  <a:pt x="428" y="9"/>
                  <a:pt x="424" y="9"/>
                  <a:pt x="425" y="9"/>
                </a:cubicBezTo>
                <a:cubicBezTo>
                  <a:pt x="379" y="8"/>
                  <a:pt x="343" y="8"/>
                  <a:pt x="295" y="10"/>
                </a:cubicBezTo>
                <a:cubicBezTo>
                  <a:pt x="276" y="10"/>
                  <a:pt x="276" y="10"/>
                  <a:pt x="276" y="10"/>
                </a:cubicBezTo>
                <a:cubicBezTo>
                  <a:pt x="260" y="11"/>
                  <a:pt x="238" y="13"/>
                  <a:pt x="218" y="14"/>
                </a:cubicBezTo>
                <a:cubicBezTo>
                  <a:pt x="213" y="14"/>
                  <a:pt x="215" y="14"/>
                  <a:pt x="213" y="14"/>
                </a:cubicBezTo>
                <a:cubicBezTo>
                  <a:pt x="167" y="18"/>
                  <a:pt x="126" y="22"/>
                  <a:pt x="87" y="25"/>
                </a:cubicBezTo>
                <a:cubicBezTo>
                  <a:pt x="121" y="22"/>
                  <a:pt x="157" y="19"/>
                  <a:pt x="190" y="16"/>
                </a:cubicBezTo>
                <a:cubicBezTo>
                  <a:pt x="195" y="16"/>
                  <a:pt x="197" y="15"/>
                  <a:pt x="200" y="15"/>
                </a:cubicBezTo>
                <a:cubicBezTo>
                  <a:pt x="229" y="13"/>
                  <a:pt x="271" y="10"/>
                  <a:pt x="306" y="9"/>
                </a:cubicBezTo>
                <a:cubicBezTo>
                  <a:pt x="311" y="8"/>
                  <a:pt x="312" y="8"/>
                  <a:pt x="298" y="8"/>
                </a:cubicBezTo>
                <a:cubicBezTo>
                  <a:pt x="302" y="8"/>
                  <a:pt x="304" y="8"/>
                  <a:pt x="310" y="8"/>
                </a:cubicBezTo>
                <a:cubicBezTo>
                  <a:pt x="310" y="8"/>
                  <a:pt x="309" y="8"/>
                  <a:pt x="307" y="8"/>
                </a:cubicBezTo>
                <a:cubicBezTo>
                  <a:pt x="326" y="7"/>
                  <a:pt x="329" y="7"/>
                  <a:pt x="347" y="6"/>
                </a:cubicBezTo>
                <a:cubicBezTo>
                  <a:pt x="351" y="6"/>
                  <a:pt x="352" y="6"/>
                  <a:pt x="349" y="6"/>
                </a:cubicBezTo>
                <a:cubicBezTo>
                  <a:pt x="334" y="6"/>
                  <a:pt x="320" y="7"/>
                  <a:pt x="306" y="7"/>
                </a:cubicBezTo>
                <a:cubicBezTo>
                  <a:pt x="297" y="8"/>
                  <a:pt x="291" y="8"/>
                  <a:pt x="284" y="9"/>
                </a:cubicBezTo>
                <a:cubicBezTo>
                  <a:pt x="275" y="9"/>
                  <a:pt x="275" y="9"/>
                  <a:pt x="275" y="9"/>
                </a:cubicBezTo>
                <a:cubicBezTo>
                  <a:pt x="262" y="10"/>
                  <a:pt x="262" y="10"/>
                  <a:pt x="262" y="10"/>
                </a:cubicBezTo>
                <a:cubicBezTo>
                  <a:pt x="250" y="10"/>
                  <a:pt x="250" y="10"/>
                  <a:pt x="250" y="10"/>
                </a:cubicBezTo>
                <a:cubicBezTo>
                  <a:pt x="232" y="11"/>
                  <a:pt x="212" y="13"/>
                  <a:pt x="194" y="14"/>
                </a:cubicBezTo>
                <a:cubicBezTo>
                  <a:pt x="180" y="16"/>
                  <a:pt x="167" y="16"/>
                  <a:pt x="150" y="18"/>
                </a:cubicBezTo>
                <a:cubicBezTo>
                  <a:pt x="157" y="17"/>
                  <a:pt x="168" y="16"/>
                  <a:pt x="179" y="15"/>
                </a:cubicBezTo>
                <a:cubicBezTo>
                  <a:pt x="215" y="12"/>
                  <a:pt x="257" y="9"/>
                  <a:pt x="288" y="8"/>
                </a:cubicBezTo>
                <a:cubicBezTo>
                  <a:pt x="291" y="7"/>
                  <a:pt x="284" y="7"/>
                  <a:pt x="281" y="7"/>
                </a:cubicBezTo>
                <a:cubicBezTo>
                  <a:pt x="256" y="9"/>
                  <a:pt x="256" y="9"/>
                  <a:pt x="256" y="9"/>
                </a:cubicBezTo>
                <a:cubicBezTo>
                  <a:pt x="251" y="9"/>
                  <a:pt x="258" y="9"/>
                  <a:pt x="254" y="9"/>
                </a:cubicBezTo>
                <a:cubicBezTo>
                  <a:pt x="231" y="11"/>
                  <a:pt x="211" y="12"/>
                  <a:pt x="185" y="14"/>
                </a:cubicBezTo>
                <a:cubicBezTo>
                  <a:pt x="182" y="14"/>
                  <a:pt x="176" y="15"/>
                  <a:pt x="180" y="14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66" y="15"/>
                  <a:pt x="173" y="15"/>
                  <a:pt x="171" y="15"/>
                </a:cubicBezTo>
                <a:cubicBezTo>
                  <a:pt x="167" y="15"/>
                  <a:pt x="158" y="16"/>
                  <a:pt x="153" y="16"/>
                </a:cubicBezTo>
                <a:cubicBezTo>
                  <a:pt x="122" y="20"/>
                  <a:pt x="97" y="22"/>
                  <a:pt x="62" y="26"/>
                </a:cubicBezTo>
                <a:cubicBezTo>
                  <a:pt x="85" y="23"/>
                  <a:pt x="115" y="20"/>
                  <a:pt x="146" y="17"/>
                </a:cubicBezTo>
                <a:cubicBezTo>
                  <a:pt x="153" y="16"/>
                  <a:pt x="145" y="17"/>
                  <a:pt x="150" y="16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95" y="13"/>
                  <a:pt x="195" y="13"/>
                  <a:pt x="195" y="13"/>
                </a:cubicBezTo>
                <a:cubicBezTo>
                  <a:pt x="228" y="10"/>
                  <a:pt x="228" y="10"/>
                  <a:pt x="228" y="10"/>
                </a:cubicBezTo>
                <a:cubicBezTo>
                  <a:pt x="238" y="9"/>
                  <a:pt x="245" y="9"/>
                  <a:pt x="257" y="8"/>
                </a:cubicBezTo>
                <a:cubicBezTo>
                  <a:pt x="261" y="8"/>
                  <a:pt x="259" y="8"/>
                  <a:pt x="267" y="7"/>
                </a:cubicBezTo>
                <a:cubicBezTo>
                  <a:pt x="268" y="7"/>
                  <a:pt x="258" y="7"/>
                  <a:pt x="264" y="7"/>
                </a:cubicBezTo>
                <a:cubicBezTo>
                  <a:pt x="270" y="7"/>
                  <a:pt x="265" y="7"/>
                  <a:pt x="269" y="7"/>
                </a:cubicBezTo>
                <a:cubicBezTo>
                  <a:pt x="275" y="7"/>
                  <a:pt x="277" y="6"/>
                  <a:pt x="281" y="6"/>
                </a:cubicBezTo>
                <a:cubicBezTo>
                  <a:pt x="327" y="4"/>
                  <a:pt x="327" y="4"/>
                  <a:pt x="327" y="4"/>
                </a:cubicBezTo>
                <a:cubicBezTo>
                  <a:pt x="331" y="4"/>
                  <a:pt x="319" y="4"/>
                  <a:pt x="325" y="4"/>
                </a:cubicBezTo>
                <a:cubicBezTo>
                  <a:pt x="332" y="4"/>
                  <a:pt x="352" y="3"/>
                  <a:pt x="357" y="3"/>
                </a:cubicBezTo>
                <a:cubicBezTo>
                  <a:pt x="375" y="3"/>
                  <a:pt x="385" y="2"/>
                  <a:pt x="405" y="3"/>
                </a:cubicBezTo>
                <a:cubicBezTo>
                  <a:pt x="411" y="3"/>
                  <a:pt x="405" y="2"/>
                  <a:pt x="408" y="2"/>
                </a:cubicBezTo>
                <a:cubicBezTo>
                  <a:pt x="421" y="2"/>
                  <a:pt x="428" y="3"/>
                  <a:pt x="442" y="3"/>
                </a:cubicBezTo>
                <a:cubicBezTo>
                  <a:pt x="450" y="3"/>
                  <a:pt x="465" y="4"/>
                  <a:pt x="477" y="6"/>
                </a:cubicBezTo>
                <a:cubicBezTo>
                  <a:pt x="477" y="5"/>
                  <a:pt x="468" y="4"/>
                  <a:pt x="462" y="4"/>
                </a:cubicBezTo>
                <a:cubicBezTo>
                  <a:pt x="466" y="4"/>
                  <a:pt x="479" y="5"/>
                  <a:pt x="484" y="6"/>
                </a:cubicBezTo>
                <a:cubicBezTo>
                  <a:pt x="503" y="8"/>
                  <a:pt x="520" y="11"/>
                  <a:pt x="538" y="17"/>
                </a:cubicBezTo>
                <a:cubicBezTo>
                  <a:pt x="542" y="19"/>
                  <a:pt x="547" y="21"/>
                  <a:pt x="551" y="23"/>
                </a:cubicBezTo>
                <a:cubicBezTo>
                  <a:pt x="556" y="26"/>
                  <a:pt x="560" y="30"/>
                  <a:pt x="563" y="35"/>
                </a:cubicBezTo>
                <a:cubicBezTo>
                  <a:pt x="566" y="41"/>
                  <a:pt x="566" y="46"/>
                  <a:pt x="567" y="51"/>
                </a:cubicBezTo>
                <a:cubicBezTo>
                  <a:pt x="568" y="56"/>
                  <a:pt x="569" y="62"/>
                  <a:pt x="570" y="67"/>
                </a:cubicBezTo>
                <a:cubicBezTo>
                  <a:pt x="570" y="74"/>
                  <a:pt x="571" y="77"/>
                  <a:pt x="571" y="83"/>
                </a:cubicBezTo>
                <a:cubicBezTo>
                  <a:pt x="571" y="85"/>
                  <a:pt x="571" y="84"/>
                  <a:pt x="571" y="83"/>
                </a:cubicBezTo>
                <a:cubicBezTo>
                  <a:pt x="574" y="107"/>
                  <a:pt x="575" y="162"/>
                  <a:pt x="576" y="178"/>
                </a:cubicBezTo>
                <a:cubicBezTo>
                  <a:pt x="576" y="185"/>
                  <a:pt x="576" y="175"/>
                  <a:pt x="576" y="180"/>
                </a:cubicBezTo>
                <a:cubicBezTo>
                  <a:pt x="577" y="189"/>
                  <a:pt x="577" y="204"/>
                  <a:pt x="577" y="210"/>
                </a:cubicBezTo>
                <a:cubicBezTo>
                  <a:pt x="578" y="280"/>
                  <a:pt x="578" y="280"/>
                  <a:pt x="578" y="280"/>
                </a:cubicBezTo>
                <a:cubicBezTo>
                  <a:pt x="578" y="285"/>
                  <a:pt x="578" y="293"/>
                  <a:pt x="578" y="295"/>
                </a:cubicBezTo>
                <a:cubicBezTo>
                  <a:pt x="578" y="306"/>
                  <a:pt x="579" y="325"/>
                  <a:pt x="578" y="337"/>
                </a:cubicBezTo>
                <a:close/>
                <a:moveTo>
                  <a:pt x="319" y="5"/>
                </a:moveTo>
                <a:cubicBezTo>
                  <a:pt x="307" y="5"/>
                  <a:pt x="303" y="6"/>
                  <a:pt x="287" y="6"/>
                </a:cubicBezTo>
                <a:cubicBezTo>
                  <a:pt x="284" y="7"/>
                  <a:pt x="280" y="7"/>
                  <a:pt x="272" y="7"/>
                </a:cubicBezTo>
                <a:cubicBezTo>
                  <a:pt x="271" y="8"/>
                  <a:pt x="250" y="8"/>
                  <a:pt x="251" y="9"/>
                </a:cubicBezTo>
                <a:cubicBezTo>
                  <a:pt x="261" y="8"/>
                  <a:pt x="269" y="8"/>
                  <a:pt x="275" y="8"/>
                </a:cubicBezTo>
                <a:cubicBezTo>
                  <a:pt x="279" y="7"/>
                  <a:pt x="274" y="7"/>
                  <a:pt x="277" y="7"/>
                </a:cubicBezTo>
                <a:cubicBezTo>
                  <a:pt x="321" y="5"/>
                  <a:pt x="321" y="5"/>
                  <a:pt x="321" y="5"/>
                </a:cubicBezTo>
                <a:cubicBezTo>
                  <a:pt x="321" y="5"/>
                  <a:pt x="316" y="5"/>
                  <a:pt x="319" y="5"/>
                </a:cubicBezTo>
                <a:close/>
                <a:moveTo>
                  <a:pt x="322" y="5"/>
                </a:moveTo>
                <a:cubicBezTo>
                  <a:pt x="324" y="5"/>
                  <a:pt x="324" y="5"/>
                  <a:pt x="324" y="5"/>
                </a:cubicBezTo>
                <a:cubicBezTo>
                  <a:pt x="334" y="5"/>
                  <a:pt x="326" y="5"/>
                  <a:pt x="322" y="5"/>
                </a:cubicBezTo>
                <a:close/>
                <a:moveTo>
                  <a:pt x="338" y="13"/>
                </a:moveTo>
                <a:cubicBezTo>
                  <a:pt x="337" y="13"/>
                  <a:pt x="337" y="13"/>
                  <a:pt x="337" y="13"/>
                </a:cubicBezTo>
                <a:cubicBezTo>
                  <a:pt x="337" y="13"/>
                  <a:pt x="337" y="13"/>
                  <a:pt x="338" y="1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343380" y="3928535"/>
            <a:ext cx="7484531" cy="26415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Here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you can list all projects, publications, infrastructure and achievement that can be considered as relevant and can further present your organizations and its potential.</a:t>
            </a:r>
          </a:p>
          <a:p>
            <a:pPr>
              <a:lnSpc>
                <a:spcPct val="10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Note : This box should be deleted!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0533" y="1095022"/>
            <a:ext cx="7608712" cy="2111022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TextBox 10"/>
          <p:cNvSpPr txBox="1"/>
          <p:nvPr/>
        </p:nvSpPr>
        <p:spPr>
          <a:xfrm>
            <a:off x="1061156" y="1535289"/>
            <a:ext cx="6931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Your text goes here</a:t>
            </a:r>
            <a:endParaRPr lang="sr-Latn-RS" sz="2000" b="1" dirty="0"/>
          </a:p>
        </p:txBody>
      </p:sp>
    </p:spTree>
    <p:extLst>
      <p:ext uri="{BB962C8B-B14F-4D97-AF65-F5344CB8AC3E}">
        <p14:creationId xmlns:p14="http://schemas.microsoft.com/office/powerpoint/2010/main" val="309763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4 - 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What we want to do now?</a:t>
            </a:r>
            <a:endParaRPr lang="en-US" dirty="0"/>
          </a:p>
        </p:txBody>
      </p:sp>
      <p:sp>
        <p:nvSpPr>
          <p:cNvPr id="7" name="Freeform 496"/>
          <p:cNvSpPr>
            <a:spLocks noEditPoints="1"/>
          </p:cNvSpPr>
          <p:nvPr/>
        </p:nvSpPr>
        <p:spPr bwMode="auto">
          <a:xfrm rot="5400000">
            <a:off x="3623729" y="745070"/>
            <a:ext cx="2178762" cy="7958666"/>
          </a:xfrm>
          <a:custGeom>
            <a:avLst/>
            <a:gdLst>
              <a:gd name="T0" fmla="*/ 453 w 579"/>
              <a:gd name="T1" fmla="*/ 2 h 1040"/>
              <a:gd name="T2" fmla="*/ 400 w 579"/>
              <a:gd name="T3" fmla="*/ 2 h 1040"/>
              <a:gd name="T4" fmla="*/ 281 w 579"/>
              <a:gd name="T5" fmla="*/ 14 h 1040"/>
              <a:gd name="T6" fmla="*/ 134 w 579"/>
              <a:gd name="T7" fmla="*/ 19 h 1040"/>
              <a:gd name="T8" fmla="*/ 59 w 579"/>
              <a:gd name="T9" fmla="*/ 29 h 1040"/>
              <a:gd name="T10" fmla="*/ 59 w 579"/>
              <a:gd name="T11" fmla="*/ 28 h 1040"/>
              <a:gd name="T12" fmla="*/ 59 w 579"/>
              <a:gd name="T13" fmla="*/ 26 h 1040"/>
              <a:gd name="T14" fmla="*/ 59 w 579"/>
              <a:gd name="T15" fmla="*/ 26 h 1040"/>
              <a:gd name="T16" fmla="*/ 59 w 579"/>
              <a:gd name="T17" fmla="*/ 27 h 1040"/>
              <a:gd name="T18" fmla="*/ 59 w 579"/>
              <a:gd name="T19" fmla="*/ 33 h 1040"/>
              <a:gd name="T20" fmla="*/ 57 w 579"/>
              <a:gd name="T21" fmla="*/ 26 h 1040"/>
              <a:gd name="T22" fmla="*/ 57 w 579"/>
              <a:gd name="T23" fmla="*/ 28 h 1040"/>
              <a:gd name="T24" fmla="*/ 56 w 579"/>
              <a:gd name="T25" fmla="*/ 31 h 1040"/>
              <a:gd name="T26" fmla="*/ 56 w 579"/>
              <a:gd name="T27" fmla="*/ 33 h 1040"/>
              <a:gd name="T28" fmla="*/ 54 w 579"/>
              <a:gd name="T29" fmla="*/ 36 h 1040"/>
              <a:gd name="T30" fmla="*/ 59 w 579"/>
              <a:gd name="T31" fmla="*/ 31 h 1040"/>
              <a:gd name="T32" fmla="*/ 59 w 579"/>
              <a:gd name="T33" fmla="*/ 31 h 1040"/>
              <a:gd name="T34" fmla="*/ 55 w 579"/>
              <a:gd name="T35" fmla="*/ 28 h 1040"/>
              <a:gd name="T36" fmla="*/ 55 w 579"/>
              <a:gd name="T37" fmla="*/ 27 h 1040"/>
              <a:gd name="T38" fmla="*/ 578 w 579"/>
              <a:gd name="T39" fmla="*/ 337 h 1040"/>
              <a:gd name="T40" fmla="*/ 566 w 579"/>
              <a:gd name="T41" fmla="*/ 998 h 1040"/>
              <a:gd name="T42" fmla="*/ 324 w 579"/>
              <a:gd name="T43" fmla="*/ 1039 h 1040"/>
              <a:gd name="T44" fmla="*/ 51 w 579"/>
              <a:gd name="T45" fmla="*/ 1020 h 1040"/>
              <a:gd name="T46" fmla="*/ 17 w 579"/>
              <a:gd name="T47" fmla="*/ 996 h 1040"/>
              <a:gd name="T48" fmla="*/ 0 w 579"/>
              <a:gd name="T49" fmla="*/ 657 h 1040"/>
              <a:gd name="T50" fmla="*/ 5 w 579"/>
              <a:gd name="T51" fmla="*/ 350 h 1040"/>
              <a:gd name="T52" fmla="*/ 9 w 579"/>
              <a:gd name="T53" fmla="*/ 238 h 1040"/>
              <a:gd name="T54" fmla="*/ 16 w 579"/>
              <a:gd name="T55" fmla="*/ 68 h 1040"/>
              <a:gd name="T56" fmla="*/ 16 w 579"/>
              <a:gd name="T57" fmla="*/ 62 h 1040"/>
              <a:gd name="T58" fmla="*/ 16 w 579"/>
              <a:gd name="T59" fmla="*/ 57 h 1040"/>
              <a:gd name="T60" fmla="*/ 21 w 579"/>
              <a:gd name="T61" fmla="*/ 50 h 1040"/>
              <a:gd name="T62" fmla="*/ 30 w 579"/>
              <a:gd name="T63" fmla="*/ 49 h 1040"/>
              <a:gd name="T64" fmla="*/ 35 w 579"/>
              <a:gd name="T65" fmla="*/ 57 h 1040"/>
              <a:gd name="T66" fmla="*/ 34 w 579"/>
              <a:gd name="T67" fmla="*/ 63 h 1040"/>
              <a:gd name="T68" fmla="*/ 33 w 579"/>
              <a:gd name="T69" fmla="*/ 69 h 1040"/>
              <a:gd name="T70" fmla="*/ 17 w 579"/>
              <a:gd name="T71" fmla="*/ 482 h 1040"/>
              <a:gd name="T72" fmla="*/ 18 w 579"/>
              <a:gd name="T73" fmla="*/ 806 h 1040"/>
              <a:gd name="T74" fmla="*/ 33 w 579"/>
              <a:gd name="T75" fmla="*/ 996 h 1040"/>
              <a:gd name="T76" fmla="*/ 279 w 579"/>
              <a:gd name="T77" fmla="*/ 1025 h 1040"/>
              <a:gd name="T78" fmla="*/ 539 w 579"/>
              <a:gd name="T79" fmla="*/ 1001 h 1040"/>
              <a:gd name="T80" fmla="*/ 554 w 579"/>
              <a:gd name="T81" fmla="*/ 938 h 1040"/>
              <a:gd name="T82" fmla="*/ 565 w 579"/>
              <a:gd name="T83" fmla="*/ 292 h 1040"/>
              <a:gd name="T84" fmla="*/ 552 w 579"/>
              <a:gd name="T85" fmla="*/ 39 h 1040"/>
              <a:gd name="T86" fmla="*/ 378 w 579"/>
              <a:gd name="T87" fmla="*/ 13 h 1040"/>
              <a:gd name="T88" fmla="*/ 245 w 579"/>
              <a:gd name="T89" fmla="*/ 18 h 1040"/>
              <a:gd name="T90" fmla="*/ 60 w 579"/>
              <a:gd name="T91" fmla="*/ 33 h 1040"/>
              <a:gd name="T92" fmla="*/ 59 w 579"/>
              <a:gd name="T93" fmla="*/ 33 h 1040"/>
              <a:gd name="T94" fmla="*/ 258 w 579"/>
              <a:gd name="T95" fmla="*/ 14 h 1040"/>
              <a:gd name="T96" fmla="*/ 295 w 579"/>
              <a:gd name="T97" fmla="*/ 10 h 1040"/>
              <a:gd name="T98" fmla="*/ 200 w 579"/>
              <a:gd name="T99" fmla="*/ 15 h 1040"/>
              <a:gd name="T100" fmla="*/ 349 w 579"/>
              <a:gd name="T101" fmla="*/ 6 h 1040"/>
              <a:gd name="T102" fmla="*/ 194 w 579"/>
              <a:gd name="T103" fmla="*/ 14 h 1040"/>
              <a:gd name="T104" fmla="*/ 254 w 579"/>
              <a:gd name="T105" fmla="*/ 9 h 1040"/>
              <a:gd name="T106" fmla="*/ 62 w 579"/>
              <a:gd name="T107" fmla="*/ 26 h 1040"/>
              <a:gd name="T108" fmla="*/ 257 w 579"/>
              <a:gd name="T109" fmla="*/ 8 h 1040"/>
              <a:gd name="T110" fmla="*/ 325 w 579"/>
              <a:gd name="T111" fmla="*/ 4 h 1040"/>
              <a:gd name="T112" fmla="*/ 462 w 579"/>
              <a:gd name="T113" fmla="*/ 4 h 1040"/>
              <a:gd name="T114" fmla="*/ 570 w 579"/>
              <a:gd name="T115" fmla="*/ 67 h 1040"/>
              <a:gd name="T116" fmla="*/ 578 w 579"/>
              <a:gd name="T117" fmla="*/ 280 h 1040"/>
              <a:gd name="T118" fmla="*/ 251 w 579"/>
              <a:gd name="T119" fmla="*/ 9 h 1040"/>
              <a:gd name="T120" fmla="*/ 324 w 579"/>
              <a:gd name="T121" fmla="*/ 5 h 1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79" h="1040">
                <a:moveTo>
                  <a:pt x="559" y="90"/>
                </a:moveTo>
                <a:cubicBezTo>
                  <a:pt x="558" y="80"/>
                  <a:pt x="558" y="80"/>
                  <a:pt x="558" y="80"/>
                </a:cubicBezTo>
                <a:cubicBezTo>
                  <a:pt x="558" y="81"/>
                  <a:pt x="558" y="87"/>
                  <a:pt x="559" y="90"/>
                </a:cubicBezTo>
                <a:close/>
                <a:moveTo>
                  <a:pt x="453" y="2"/>
                </a:moveTo>
                <a:cubicBezTo>
                  <a:pt x="452" y="2"/>
                  <a:pt x="461" y="3"/>
                  <a:pt x="464" y="3"/>
                </a:cubicBezTo>
                <a:cubicBezTo>
                  <a:pt x="461" y="3"/>
                  <a:pt x="458" y="2"/>
                  <a:pt x="453" y="2"/>
                </a:cubicBezTo>
                <a:close/>
                <a:moveTo>
                  <a:pt x="436" y="1"/>
                </a:moveTo>
                <a:cubicBezTo>
                  <a:pt x="439" y="1"/>
                  <a:pt x="447" y="2"/>
                  <a:pt x="448" y="2"/>
                </a:cubicBezTo>
                <a:cubicBezTo>
                  <a:pt x="446" y="1"/>
                  <a:pt x="436" y="1"/>
                  <a:pt x="436" y="1"/>
                </a:cubicBezTo>
                <a:close/>
                <a:moveTo>
                  <a:pt x="400" y="2"/>
                </a:moveTo>
                <a:cubicBezTo>
                  <a:pt x="396" y="2"/>
                  <a:pt x="389" y="2"/>
                  <a:pt x="388" y="2"/>
                </a:cubicBezTo>
                <a:cubicBezTo>
                  <a:pt x="391" y="2"/>
                  <a:pt x="398" y="2"/>
                  <a:pt x="400" y="2"/>
                </a:cubicBezTo>
                <a:close/>
                <a:moveTo>
                  <a:pt x="358" y="1"/>
                </a:moveTo>
                <a:cubicBezTo>
                  <a:pt x="367" y="0"/>
                  <a:pt x="374" y="0"/>
                  <a:pt x="378" y="0"/>
                </a:cubicBezTo>
                <a:cubicBezTo>
                  <a:pt x="371" y="0"/>
                  <a:pt x="361" y="0"/>
                  <a:pt x="358" y="1"/>
                </a:cubicBezTo>
                <a:close/>
                <a:moveTo>
                  <a:pt x="281" y="14"/>
                </a:moveTo>
                <a:cubicBezTo>
                  <a:pt x="288" y="14"/>
                  <a:pt x="309" y="12"/>
                  <a:pt x="320" y="12"/>
                </a:cubicBezTo>
                <a:cubicBezTo>
                  <a:pt x="308" y="12"/>
                  <a:pt x="293" y="13"/>
                  <a:pt x="281" y="14"/>
                </a:cubicBezTo>
                <a:close/>
                <a:moveTo>
                  <a:pt x="278" y="9"/>
                </a:moveTo>
                <a:cubicBezTo>
                  <a:pt x="268" y="10"/>
                  <a:pt x="268" y="10"/>
                  <a:pt x="268" y="10"/>
                </a:cubicBezTo>
                <a:cubicBezTo>
                  <a:pt x="263" y="10"/>
                  <a:pt x="237" y="12"/>
                  <a:pt x="239" y="12"/>
                </a:cubicBezTo>
                <a:cubicBezTo>
                  <a:pt x="256" y="10"/>
                  <a:pt x="279" y="9"/>
                  <a:pt x="292" y="9"/>
                </a:cubicBezTo>
                <a:cubicBezTo>
                  <a:pt x="287" y="9"/>
                  <a:pt x="283" y="9"/>
                  <a:pt x="278" y="9"/>
                </a:cubicBezTo>
                <a:close/>
                <a:moveTo>
                  <a:pt x="134" y="19"/>
                </a:moveTo>
                <a:cubicBezTo>
                  <a:pt x="127" y="20"/>
                  <a:pt x="127" y="20"/>
                  <a:pt x="127" y="20"/>
                </a:cubicBezTo>
                <a:cubicBezTo>
                  <a:pt x="127" y="20"/>
                  <a:pt x="127" y="20"/>
                  <a:pt x="128" y="20"/>
                </a:cubicBezTo>
                <a:cubicBezTo>
                  <a:pt x="133" y="19"/>
                  <a:pt x="134" y="19"/>
                  <a:pt x="134" y="19"/>
                </a:cubicBez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9"/>
                  <a:pt x="59" y="29"/>
                  <a:pt x="59" y="29"/>
                </a:cubicBezTo>
                <a:cubicBezTo>
                  <a:pt x="59" y="29"/>
                  <a:pt x="60" y="28"/>
                  <a:pt x="60" y="28"/>
                </a:cubicBezTo>
                <a:cubicBezTo>
                  <a:pt x="68" y="27"/>
                  <a:pt x="68" y="27"/>
                  <a:pt x="68" y="27"/>
                </a:cubicBezTo>
                <a:lnTo>
                  <a:pt x="59" y="28"/>
                </a:ln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lose/>
                <a:moveTo>
                  <a:pt x="58" y="29"/>
                </a:moveTo>
                <a:cubicBezTo>
                  <a:pt x="59" y="29"/>
                  <a:pt x="59" y="29"/>
                  <a:pt x="59" y="28"/>
                </a:cubicBez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8" y="29"/>
                  <a:pt x="58" y="29"/>
                </a:cubicBezTo>
                <a:close/>
                <a:moveTo>
                  <a:pt x="59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60" y="26"/>
                  <a:pt x="60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lose/>
                <a:moveTo>
                  <a:pt x="59" y="32"/>
                </a:moveTo>
                <a:cubicBezTo>
                  <a:pt x="59" y="32"/>
                  <a:pt x="60" y="32"/>
                  <a:pt x="60" y="32"/>
                </a:cubicBezTo>
                <a:cubicBezTo>
                  <a:pt x="60" y="32"/>
                  <a:pt x="59" y="32"/>
                  <a:pt x="59" y="32"/>
                </a:cubicBezTo>
                <a:close/>
                <a:moveTo>
                  <a:pt x="59" y="27"/>
                </a:moveTo>
                <a:cubicBezTo>
                  <a:pt x="59" y="27"/>
                  <a:pt x="59" y="27"/>
                  <a:pt x="59" y="27"/>
                </a:cubicBezTo>
                <a:cubicBezTo>
                  <a:pt x="59" y="27"/>
                  <a:pt x="59" y="27"/>
                  <a:pt x="59" y="27"/>
                </a:cubicBezTo>
                <a:close/>
                <a:moveTo>
                  <a:pt x="58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8" y="26"/>
                  <a:pt x="58" y="26"/>
                </a:cubicBezTo>
                <a:close/>
                <a:moveTo>
                  <a:pt x="59" y="34"/>
                </a:moveTo>
                <a:cubicBezTo>
                  <a:pt x="59" y="34"/>
                  <a:pt x="59" y="34"/>
                  <a:pt x="59" y="33"/>
                </a:cubicBezTo>
                <a:cubicBezTo>
                  <a:pt x="59" y="33"/>
                  <a:pt x="59" y="33"/>
                  <a:pt x="59" y="34"/>
                </a:cubicBezTo>
                <a:close/>
                <a:moveTo>
                  <a:pt x="59" y="32"/>
                </a:moveTo>
                <a:cubicBezTo>
                  <a:pt x="59" y="32"/>
                  <a:pt x="58" y="32"/>
                  <a:pt x="58" y="32"/>
                </a:cubicBezTo>
                <a:cubicBezTo>
                  <a:pt x="58" y="32"/>
                  <a:pt x="59" y="32"/>
                  <a:pt x="59" y="32"/>
                </a:cubicBezTo>
                <a:close/>
                <a:moveTo>
                  <a:pt x="58" y="26"/>
                </a:moveTo>
                <a:cubicBezTo>
                  <a:pt x="58" y="26"/>
                  <a:pt x="58" y="26"/>
                  <a:pt x="57" y="26"/>
                </a:cubicBezTo>
                <a:cubicBezTo>
                  <a:pt x="58" y="26"/>
                  <a:pt x="58" y="27"/>
                  <a:pt x="58" y="26"/>
                </a:cubicBezTo>
                <a:close/>
                <a:moveTo>
                  <a:pt x="57" y="29"/>
                </a:move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7" y="29"/>
                  <a:pt x="57" y="29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6" y="31"/>
                </a:moveTo>
                <a:cubicBezTo>
                  <a:pt x="57" y="31"/>
                  <a:pt x="57" y="31"/>
                  <a:pt x="56" y="31"/>
                </a:cubicBezTo>
                <a:close/>
                <a:moveTo>
                  <a:pt x="55" y="33"/>
                </a:moveTo>
                <a:cubicBezTo>
                  <a:pt x="56" y="33"/>
                  <a:pt x="56" y="33"/>
                  <a:pt x="56" y="33"/>
                </a:cubicBezTo>
                <a:cubicBezTo>
                  <a:pt x="56" y="33"/>
                  <a:pt x="56" y="33"/>
                  <a:pt x="55" y="33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3"/>
                </a:cubicBezTo>
                <a:lnTo>
                  <a:pt x="56" y="34"/>
                </a:lnTo>
                <a:close/>
                <a:moveTo>
                  <a:pt x="56" y="36"/>
                </a:moveTo>
                <a:cubicBezTo>
                  <a:pt x="56" y="36"/>
                  <a:pt x="55" y="36"/>
                  <a:pt x="55" y="36"/>
                </a:cubicBezTo>
                <a:cubicBezTo>
                  <a:pt x="56" y="36"/>
                  <a:pt x="56" y="36"/>
                  <a:pt x="56" y="36"/>
                </a:cubicBezTo>
                <a:close/>
                <a:moveTo>
                  <a:pt x="54" y="36"/>
                </a:moveTo>
                <a:cubicBezTo>
                  <a:pt x="54" y="36"/>
                  <a:pt x="54" y="36"/>
                  <a:pt x="54" y="36"/>
                </a:cubicBezTo>
                <a:close/>
                <a:moveTo>
                  <a:pt x="192" y="23"/>
                </a:moveTo>
                <a:cubicBezTo>
                  <a:pt x="199" y="23"/>
                  <a:pt x="208" y="22"/>
                  <a:pt x="214" y="22"/>
                </a:cubicBezTo>
                <a:cubicBezTo>
                  <a:pt x="222" y="21"/>
                  <a:pt x="222" y="21"/>
                  <a:pt x="222" y="21"/>
                </a:cubicBezTo>
                <a:cubicBezTo>
                  <a:pt x="210" y="22"/>
                  <a:pt x="200" y="22"/>
                  <a:pt x="192" y="23"/>
                </a:cubicBezTo>
                <a:close/>
                <a:moveTo>
                  <a:pt x="59" y="31"/>
                </a:move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60" y="31"/>
                  <a:pt x="60" y="31"/>
                </a:cubicBezTo>
                <a:cubicBezTo>
                  <a:pt x="59" y="31"/>
                  <a:pt x="58" y="31"/>
                  <a:pt x="57" y="31"/>
                </a:cubicBezTo>
                <a:cubicBezTo>
                  <a:pt x="58" y="31"/>
                  <a:pt x="58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lose/>
                <a:moveTo>
                  <a:pt x="58" y="27"/>
                </a:moveTo>
                <a:cubicBezTo>
                  <a:pt x="58" y="27"/>
                  <a:pt x="58" y="27"/>
                  <a:pt x="58" y="27"/>
                </a:cubicBezTo>
                <a:cubicBezTo>
                  <a:pt x="58" y="27"/>
                  <a:pt x="58" y="27"/>
                  <a:pt x="58" y="27"/>
                </a:cubicBezTo>
                <a:cubicBezTo>
                  <a:pt x="59" y="27"/>
                  <a:pt x="58" y="27"/>
                  <a:pt x="58" y="27"/>
                </a:cubicBezTo>
                <a:close/>
                <a:moveTo>
                  <a:pt x="55" y="28"/>
                </a:moveTo>
                <a:cubicBezTo>
                  <a:pt x="55" y="28"/>
                  <a:pt x="55" y="28"/>
                  <a:pt x="55" y="28"/>
                </a:cubicBezTo>
                <a:cubicBezTo>
                  <a:pt x="55" y="27"/>
                  <a:pt x="56" y="28"/>
                  <a:pt x="56" y="27"/>
                </a:cubicBezTo>
                <a:cubicBezTo>
                  <a:pt x="56" y="27"/>
                  <a:pt x="56" y="28"/>
                  <a:pt x="56" y="28"/>
                </a:cubicBezTo>
                <a:cubicBezTo>
                  <a:pt x="57" y="27"/>
                  <a:pt x="58" y="28"/>
                  <a:pt x="58" y="27"/>
                </a:cubicBezTo>
                <a:cubicBezTo>
                  <a:pt x="57" y="27"/>
                  <a:pt x="56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55" y="28"/>
                  <a:pt x="54" y="27"/>
                  <a:pt x="54" y="28"/>
                </a:cubicBezTo>
                <a:cubicBezTo>
                  <a:pt x="54" y="28"/>
                  <a:pt x="54" y="28"/>
                  <a:pt x="55" y="28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4"/>
                </a:cubicBezTo>
                <a:cubicBezTo>
                  <a:pt x="56" y="34"/>
                  <a:pt x="56" y="34"/>
                  <a:pt x="56" y="34"/>
                </a:cubicBezTo>
                <a:close/>
                <a:moveTo>
                  <a:pt x="578" y="337"/>
                </a:moveTo>
                <a:cubicBezTo>
                  <a:pt x="579" y="495"/>
                  <a:pt x="576" y="661"/>
                  <a:pt x="571" y="820"/>
                </a:cubicBezTo>
                <a:cubicBezTo>
                  <a:pt x="568" y="940"/>
                  <a:pt x="568" y="940"/>
                  <a:pt x="568" y="940"/>
                </a:cubicBezTo>
                <a:cubicBezTo>
                  <a:pt x="567" y="952"/>
                  <a:pt x="567" y="963"/>
                  <a:pt x="567" y="974"/>
                </a:cubicBezTo>
                <a:cubicBezTo>
                  <a:pt x="566" y="994"/>
                  <a:pt x="566" y="994"/>
                  <a:pt x="566" y="994"/>
                </a:cubicBezTo>
                <a:cubicBezTo>
                  <a:pt x="566" y="995"/>
                  <a:pt x="566" y="995"/>
                  <a:pt x="566" y="995"/>
                </a:cubicBezTo>
                <a:cubicBezTo>
                  <a:pt x="566" y="996"/>
                  <a:pt x="566" y="997"/>
                  <a:pt x="566" y="998"/>
                </a:cubicBezTo>
                <a:cubicBezTo>
                  <a:pt x="565" y="999"/>
                  <a:pt x="565" y="1000"/>
                  <a:pt x="564" y="1001"/>
                </a:cubicBezTo>
                <a:cubicBezTo>
                  <a:pt x="563" y="1004"/>
                  <a:pt x="560" y="1006"/>
                  <a:pt x="559" y="1007"/>
                </a:cubicBezTo>
                <a:cubicBezTo>
                  <a:pt x="555" y="1010"/>
                  <a:pt x="552" y="1011"/>
                  <a:pt x="548" y="1013"/>
                </a:cubicBezTo>
                <a:cubicBezTo>
                  <a:pt x="535" y="1019"/>
                  <a:pt x="521" y="1021"/>
                  <a:pt x="507" y="1024"/>
                </a:cubicBezTo>
                <a:cubicBezTo>
                  <a:pt x="479" y="1029"/>
                  <a:pt x="452" y="1031"/>
                  <a:pt x="431" y="1033"/>
                </a:cubicBezTo>
                <a:cubicBezTo>
                  <a:pt x="397" y="1036"/>
                  <a:pt x="360" y="1038"/>
                  <a:pt x="324" y="1039"/>
                </a:cubicBezTo>
                <a:cubicBezTo>
                  <a:pt x="309" y="1039"/>
                  <a:pt x="295" y="1039"/>
                  <a:pt x="281" y="1039"/>
                </a:cubicBezTo>
                <a:cubicBezTo>
                  <a:pt x="264" y="1040"/>
                  <a:pt x="264" y="1040"/>
                  <a:pt x="264" y="1040"/>
                </a:cubicBezTo>
                <a:cubicBezTo>
                  <a:pt x="241" y="1040"/>
                  <a:pt x="217" y="1039"/>
                  <a:pt x="193" y="1038"/>
                </a:cubicBezTo>
                <a:cubicBezTo>
                  <a:pt x="179" y="1037"/>
                  <a:pt x="168" y="1037"/>
                  <a:pt x="156" y="1036"/>
                </a:cubicBezTo>
                <a:cubicBezTo>
                  <a:pt x="135" y="1034"/>
                  <a:pt x="112" y="1032"/>
                  <a:pt x="87" y="1028"/>
                </a:cubicBezTo>
                <a:cubicBezTo>
                  <a:pt x="75" y="1026"/>
                  <a:pt x="63" y="1024"/>
                  <a:pt x="51" y="1020"/>
                </a:cubicBezTo>
                <a:cubicBezTo>
                  <a:pt x="45" y="1019"/>
                  <a:pt x="39" y="1017"/>
                  <a:pt x="33" y="1013"/>
                </a:cubicBezTo>
                <a:cubicBezTo>
                  <a:pt x="30" y="1012"/>
                  <a:pt x="27" y="1010"/>
                  <a:pt x="24" y="1007"/>
                </a:cubicBezTo>
                <a:cubicBezTo>
                  <a:pt x="22" y="1006"/>
                  <a:pt x="21" y="1004"/>
                  <a:pt x="19" y="1002"/>
                </a:cubicBezTo>
                <a:cubicBezTo>
                  <a:pt x="19" y="1001"/>
                  <a:pt x="18" y="1000"/>
                  <a:pt x="18" y="999"/>
                </a:cubicBezTo>
                <a:cubicBezTo>
                  <a:pt x="18" y="999"/>
                  <a:pt x="18" y="998"/>
                  <a:pt x="17" y="997"/>
                </a:cubicBezTo>
                <a:cubicBezTo>
                  <a:pt x="17" y="997"/>
                  <a:pt x="17" y="996"/>
                  <a:pt x="17" y="996"/>
                </a:cubicBezTo>
                <a:cubicBezTo>
                  <a:pt x="15" y="984"/>
                  <a:pt x="14" y="971"/>
                  <a:pt x="13" y="960"/>
                </a:cubicBezTo>
                <a:cubicBezTo>
                  <a:pt x="11" y="941"/>
                  <a:pt x="11" y="941"/>
                  <a:pt x="11" y="941"/>
                </a:cubicBezTo>
                <a:cubicBezTo>
                  <a:pt x="9" y="920"/>
                  <a:pt x="7" y="891"/>
                  <a:pt x="6" y="869"/>
                </a:cubicBezTo>
                <a:cubicBezTo>
                  <a:pt x="5" y="857"/>
                  <a:pt x="5" y="845"/>
                  <a:pt x="4" y="833"/>
                </a:cubicBezTo>
                <a:cubicBezTo>
                  <a:pt x="3" y="807"/>
                  <a:pt x="2" y="783"/>
                  <a:pt x="2" y="762"/>
                </a:cubicBezTo>
                <a:cubicBezTo>
                  <a:pt x="1" y="735"/>
                  <a:pt x="0" y="691"/>
                  <a:pt x="0" y="657"/>
                </a:cubicBezTo>
                <a:cubicBezTo>
                  <a:pt x="0" y="655"/>
                  <a:pt x="0" y="654"/>
                  <a:pt x="0" y="653"/>
                </a:cubicBezTo>
                <a:cubicBezTo>
                  <a:pt x="0" y="628"/>
                  <a:pt x="0" y="603"/>
                  <a:pt x="0" y="579"/>
                </a:cubicBezTo>
                <a:cubicBezTo>
                  <a:pt x="0" y="575"/>
                  <a:pt x="0" y="575"/>
                  <a:pt x="0" y="572"/>
                </a:cubicBezTo>
                <a:cubicBezTo>
                  <a:pt x="1" y="540"/>
                  <a:pt x="1" y="540"/>
                  <a:pt x="1" y="540"/>
                </a:cubicBezTo>
                <a:cubicBezTo>
                  <a:pt x="2" y="493"/>
                  <a:pt x="2" y="459"/>
                  <a:pt x="3" y="420"/>
                </a:cubicBezTo>
                <a:cubicBezTo>
                  <a:pt x="3" y="398"/>
                  <a:pt x="4" y="373"/>
                  <a:pt x="5" y="350"/>
                </a:cubicBezTo>
                <a:cubicBezTo>
                  <a:pt x="5" y="331"/>
                  <a:pt x="5" y="331"/>
                  <a:pt x="5" y="331"/>
                </a:cubicBezTo>
                <a:cubicBezTo>
                  <a:pt x="6" y="316"/>
                  <a:pt x="6" y="316"/>
                  <a:pt x="6" y="316"/>
                </a:cubicBezTo>
                <a:cubicBezTo>
                  <a:pt x="6" y="302"/>
                  <a:pt x="6" y="302"/>
                  <a:pt x="6" y="302"/>
                </a:cubicBezTo>
                <a:cubicBezTo>
                  <a:pt x="7" y="281"/>
                  <a:pt x="7" y="281"/>
                  <a:pt x="7" y="281"/>
                </a:cubicBezTo>
                <a:cubicBezTo>
                  <a:pt x="8" y="260"/>
                  <a:pt x="8" y="260"/>
                  <a:pt x="8" y="260"/>
                </a:cubicBezTo>
                <a:cubicBezTo>
                  <a:pt x="9" y="238"/>
                  <a:pt x="9" y="238"/>
                  <a:pt x="9" y="238"/>
                </a:cubicBezTo>
                <a:cubicBezTo>
                  <a:pt x="10" y="220"/>
                  <a:pt x="10" y="203"/>
                  <a:pt x="11" y="181"/>
                </a:cubicBezTo>
                <a:cubicBezTo>
                  <a:pt x="13" y="133"/>
                  <a:pt x="13" y="133"/>
                  <a:pt x="13" y="133"/>
                </a:cubicBezTo>
                <a:cubicBezTo>
                  <a:pt x="14" y="104"/>
                  <a:pt x="14" y="104"/>
                  <a:pt x="14" y="104"/>
                </a:cubicBezTo>
                <a:cubicBezTo>
                  <a:pt x="15" y="89"/>
                  <a:pt x="15" y="89"/>
                  <a:pt x="15" y="89"/>
                </a:cubicBezTo>
                <a:cubicBezTo>
                  <a:pt x="16" y="72"/>
                  <a:pt x="16" y="72"/>
                  <a:pt x="16" y="72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6" y="67"/>
                  <a:pt x="16" y="66"/>
                </a:cubicBezTo>
                <a:cubicBezTo>
                  <a:pt x="16" y="66"/>
                  <a:pt x="17" y="64"/>
                  <a:pt x="16" y="63"/>
                </a:cubicBezTo>
                <a:cubicBezTo>
                  <a:pt x="16" y="63"/>
                  <a:pt x="16" y="63"/>
                  <a:pt x="15" y="63"/>
                </a:cubicBezTo>
                <a:cubicBezTo>
                  <a:pt x="15" y="63"/>
                  <a:pt x="16" y="63"/>
                  <a:pt x="16" y="62"/>
                </a:cubicBezTo>
                <a:cubicBezTo>
                  <a:pt x="16" y="62"/>
                  <a:pt x="16" y="61"/>
                  <a:pt x="16" y="60"/>
                </a:cubicBezTo>
                <a:cubicBezTo>
                  <a:pt x="16" y="60"/>
                  <a:pt x="16" y="60"/>
                  <a:pt x="16" y="60"/>
                </a:cubicBezTo>
                <a:cubicBezTo>
                  <a:pt x="16" y="59"/>
                  <a:pt x="16" y="59"/>
                  <a:pt x="16" y="59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8"/>
                  <a:pt x="16" y="57"/>
                  <a:pt x="16" y="57"/>
                </a:cubicBezTo>
                <a:cubicBezTo>
                  <a:pt x="16" y="57"/>
                  <a:pt x="16" y="57"/>
                  <a:pt x="16" y="57"/>
                </a:cubicBezTo>
                <a:cubicBezTo>
                  <a:pt x="17" y="57"/>
                  <a:pt x="17" y="55"/>
                  <a:pt x="17" y="54"/>
                </a:cubicBezTo>
                <a:cubicBezTo>
                  <a:pt x="17" y="54"/>
                  <a:pt x="17" y="54"/>
                  <a:pt x="17" y="54"/>
                </a:cubicBezTo>
                <a:cubicBezTo>
                  <a:pt x="17" y="53"/>
                  <a:pt x="18" y="52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20" y="51"/>
                  <a:pt x="20" y="50"/>
                </a:cubicBezTo>
                <a:cubicBezTo>
                  <a:pt x="20" y="50"/>
                  <a:pt x="20" y="50"/>
                  <a:pt x="21" y="50"/>
                </a:cubicBezTo>
                <a:cubicBezTo>
                  <a:pt x="21" y="50"/>
                  <a:pt x="21" y="50"/>
                  <a:pt x="22" y="49"/>
                </a:cubicBezTo>
                <a:cubicBezTo>
                  <a:pt x="22" y="49"/>
                  <a:pt x="22" y="49"/>
                  <a:pt x="23" y="49"/>
                </a:cubicBezTo>
                <a:cubicBezTo>
                  <a:pt x="23" y="48"/>
                  <a:pt x="24" y="49"/>
                  <a:pt x="24" y="48"/>
                </a:cubicBezTo>
                <a:cubicBezTo>
                  <a:pt x="25" y="48"/>
                  <a:pt x="26" y="48"/>
                  <a:pt x="28" y="48"/>
                </a:cubicBezTo>
                <a:cubicBezTo>
                  <a:pt x="28" y="48"/>
                  <a:pt x="28" y="48"/>
                  <a:pt x="28" y="48"/>
                </a:cubicBezTo>
                <a:cubicBezTo>
                  <a:pt x="28" y="49"/>
                  <a:pt x="29" y="49"/>
                  <a:pt x="30" y="49"/>
                </a:cubicBezTo>
                <a:cubicBezTo>
                  <a:pt x="30" y="49"/>
                  <a:pt x="30" y="49"/>
                  <a:pt x="30" y="49"/>
                </a:cubicBezTo>
                <a:cubicBezTo>
                  <a:pt x="30" y="50"/>
                  <a:pt x="31" y="50"/>
                  <a:pt x="31" y="50"/>
                </a:cubicBezTo>
                <a:cubicBezTo>
                  <a:pt x="32" y="51"/>
                  <a:pt x="33" y="52"/>
                  <a:pt x="33" y="53"/>
                </a:cubicBezTo>
                <a:cubicBezTo>
                  <a:pt x="33" y="53"/>
                  <a:pt x="33" y="53"/>
                  <a:pt x="33" y="53"/>
                </a:cubicBezTo>
                <a:cubicBezTo>
                  <a:pt x="34" y="54"/>
                  <a:pt x="34" y="54"/>
                  <a:pt x="34" y="55"/>
                </a:cubicBezTo>
                <a:cubicBezTo>
                  <a:pt x="35" y="55"/>
                  <a:pt x="35" y="56"/>
                  <a:pt x="35" y="57"/>
                </a:cubicBezTo>
                <a:cubicBezTo>
                  <a:pt x="35" y="57"/>
                  <a:pt x="35" y="57"/>
                  <a:pt x="35" y="57"/>
                </a:cubicBezTo>
                <a:cubicBezTo>
                  <a:pt x="35" y="58"/>
                  <a:pt x="35" y="58"/>
                  <a:pt x="35" y="59"/>
                </a:cubicBezTo>
                <a:cubicBezTo>
                  <a:pt x="35" y="59"/>
                  <a:pt x="35" y="60"/>
                  <a:pt x="35" y="60"/>
                </a:cubicBezTo>
                <a:cubicBezTo>
                  <a:pt x="35" y="60"/>
                  <a:pt x="35" y="61"/>
                  <a:pt x="35" y="61"/>
                </a:cubicBezTo>
                <a:cubicBezTo>
                  <a:pt x="35" y="61"/>
                  <a:pt x="35" y="62"/>
                  <a:pt x="34" y="62"/>
                </a:cubicBezTo>
                <a:cubicBezTo>
                  <a:pt x="35" y="62"/>
                  <a:pt x="35" y="63"/>
                  <a:pt x="34" y="63"/>
                </a:cubicBezTo>
                <a:cubicBezTo>
                  <a:pt x="34" y="63"/>
                  <a:pt x="34" y="63"/>
                  <a:pt x="33" y="63"/>
                </a:cubicBezTo>
                <a:cubicBezTo>
                  <a:pt x="33" y="64"/>
                  <a:pt x="35" y="65"/>
                  <a:pt x="34" y="65"/>
                </a:cubicBezTo>
                <a:cubicBezTo>
                  <a:pt x="33" y="65"/>
                  <a:pt x="33" y="66"/>
                  <a:pt x="33" y="67"/>
                </a:cubicBezTo>
                <a:cubicBezTo>
                  <a:pt x="33" y="68"/>
                  <a:pt x="33" y="68"/>
                  <a:pt x="33" y="68"/>
                </a:cubicBezTo>
                <a:cubicBezTo>
                  <a:pt x="33" y="69"/>
                  <a:pt x="33" y="69"/>
                  <a:pt x="33" y="69"/>
                </a:cubicBezTo>
                <a:cubicBezTo>
                  <a:pt x="33" y="69"/>
                  <a:pt x="33" y="69"/>
                  <a:pt x="33" y="69"/>
                </a:cubicBezTo>
                <a:cubicBezTo>
                  <a:pt x="32" y="75"/>
                  <a:pt x="32" y="75"/>
                  <a:pt x="32" y="75"/>
                </a:cubicBezTo>
                <a:cubicBezTo>
                  <a:pt x="31" y="95"/>
                  <a:pt x="31" y="114"/>
                  <a:pt x="29" y="131"/>
                </a:cubicBezTo>
                <a:cubicBezTo>
                  <a:pt x="29" y="146"/>
                  <a:pt x="28" y="161"/>
                  <a:pt x="27" y="176"/>
                </a:cubicBezTo>
                <a:cubicBezTo>
                  <a:pt x="25" y="222"/>
                  <a:pt x="24" y="268"/>
                  <a:pt x="22" y="313"/>
                </a:cubicBezTo>
                <a:cubicBezTo>
                  <a:pt x="19" y="397"/>
                  <a:pt x="19" y="397"/>
                  <a:pt x="19" y="397"/>
                </a:cubicBezTo>
                <a:cubicBezTo>
                  <a:pt x="17" y="482"/>
                  <a:pt x="17" y="482"/>
                  <a:pt x="17" y="482"/>
                </a:cubicBezTo>
                <a:cubicBezTo>
                  <a:pt x="16" y="531"/>
                  <a:pt x="16" y="531"/>
                  <a:pt x="16" y="531"/>
                </a:cubicBezTo>
                <a:cubicBezTo>
                  <a:pt x="16" y="546"/>
                  <a:pt x="16" y="546"/>
                  <a:pt x="16" y="546"/>
                </a:cubicBezTo>
                <a:cubicBezTo>
                  <a:pt x="15" y="593"/>
                  <a:pt x="15" y="593"/>
                  <a:pt x="15" y="593"/>
                </a:cubicBezTo>
                <a:cubicBezTo>
                  <a:pt x="15" y="608"/>
                  <a:pt x="15" y="622"/>
                  <a:pt x="15" y="639"/>
                </a:cubicBezTo>
                <a:cubicBezTo>
                  <a:pt x="15" y="682"/>
                  <a:pt x="16" y="742"/>
                  <a:pt x="18" y="796"/>
                </a:cubicBezTo>
                <a:cubicBezTo>
                  <a:pt x="18" y="806"/>
                  <a:pt x="18" y="806"/>
                  <a:pt x="18" y="806"/>
                </a:cubicBezTo>
                <a:cubicBezTo>
                  <a:pt x="19" y="841"/>
                  <a:pt x="21" y="874"/>
                  <a:pt x="23" y="905"/>
                </a:cubicBezTo>
                <a:cubicBezTo>
                  <a:pt x="24" y="924"/>
                  <a:pt x="26" y="946"/>
                  <a:pt x="28" y="968"/>
                </a:cubicBezTo>
                <a:cubicBezTo>
                  <a:pt x="30" y="985"/>
                  <a:pt x="30" y="985"/>
                  <a:pt x="30" y="985"/>
                </a:cubicBezTo>
                <a:cubicBezTo>
                  <a:pt x="31" y="993"/>
                  <a:pt x="31" y="993"/>
                  <a:pt x="31" y="993"/>
                </a:cubicBezTo>
                <a:cubicBezTo>
                  <a:pt x="32" y="995"/>
                  <a:pt x="32" y="994"/>
                  <a:pt x="32" y="995"/>
                </a:cubicBezTo>
                <a:cubicBezTo>
                  <a:pt x="32" y="995"/>
                  <a:pt x="32" y="996"/>
                  <a:pt x="33" y="996"/>
                </a:cubicBezTo>
                <a:cubicBezTo>
                  <a:pt x="35" y="999"/>
                  <a:pt x="39" y="1001"/>
                  <a:pt x="44" y="1003"/>
                </a:cubicBezTo>
                <a:cubicBezTo>
                  <a:pt x="48" y="1005"/>
                  <a:pt x="53" y="1006"/>
                  <a:pt x="58" y="1008"/>
                </a:cubicBezTo>
                <a:cubicBezTo>
                  <a:pt x="75" y="1012"/>
                  <a:pt x="93" y="1015"/>
                  <a:pt x="111" y="1017"/>
                </a:cubicBezTo>
                <a:cubicBezTo>
                  <a:pt x="129" y="1019"/>
                  <a:pt x="147" y="1021"/>
                  <a:pt x="165" y="1022"/>
                </a:cubicBezTo>
                <a:cubicBezTo>
                  <a:pt x="192" y="1024"/>
                  <a:pt x="221" y="1025"/>
                  <a:pt x="249" y="1025"/>
                </a:cubicBezTo>
                <a:cubicBezTo>
                  <a:pt x="259" y="1025"/>
                  <a:pt x="270" y="1025"/>
                  <a:pt x="279" y="1025"/>
                </a:cubicBezTo>
                <a:cubicBezTo>
                  <a:pt x="294" y="1025"/>
                  <a:pt x="309" y="1025"/>
                  <a:pt x="323" y="1025"/>
                </a:cubicBezTo>
                <a:cubicBezTo>
                  <a:pt x="350" y="1024"/>
                  <a:pt x="376" y="1023"/>
                  <a:pt x="403" y="1021"/>
                </a:cubicBezTo>
                <a:cubicBezTo>
                  <a:pt x="426" y="1020"/>
                  <a:pt x="451" y="1018"/>
                  <a:pt x="475" y="1014"/>
                </a:cubicBezTo>
                <a:cubicBezTo>
                  <a:pt x="483" y="1013"/>
                  <a:pt x="492" y="1012"/>
                  <a:pt x="501" y="1011"/>
                </a:cubicBezTo>
                <a:cubicBezTo>
                  <a:pt x="507" y="1010"/>
                  <a:pt x="512" y="1009"/>
                  <a:pt x="517" y="1007"/>
                </a:cubicBezTo>
                <a:cubicBezTo>
                  <a:pt x="524" y="1006"/>
                  <a:pt x="532" y="1004"/>
                  <a:pt x="539" y="1001"/>
                </a:cubicBezTo>
                <a:cubicBezTo>
                  <a:pt x="543" y="1000"/>
                  <a:pt x="546" y="999"/>
                  <a:pt x="549" y="997"/>
                </a:cubicBezTo>
                <a:cubicBezTo>
                  <a:pt x="550" y="996"/>
                  <a:pt x="550" y="996"/>
                  <a:pt x="551" y="995"/>
                </a:cubicBezTo>
                <a:cubicBezTo>
                  <a:pt x="551" y="995"/>
                  <a:pt x="551" y="995"/>
                  <a:pt x="551" y="995"/>
                </a:cubicBezTo>
                <a:cubicBezTo>
                  <a:pt x="552" y="995"/>
                  <a:pt x="552" y="994"/>
                  <a:pt x="552" y="994"/>
                </a:cubicBezTo>
                <a:cubicBezTo>
                  <a:pt x="552" y="992"/>
                  <a:pt x="552" y="992"/>
                  <a:pt x="552" y="992"/>
                </a:cubicBezTo>
                <a:cubicBezTo>
                  <a:pt x="554" y="938"/>
                  <a:pt x="554" y="938"/>
                  <a:pt x="554" y="938"/>
                </a:cubicBezTo>
                <a:cubicBezTo>
                  <a:pt x="555" y="890"/>
                  <a:pt x="557" y="845"/>
                  <a:pt x="558" y="793"/>
                </a:cubicBezTo>
                <a:cubicBezTo>
                  <a:pt x="559" y="754"/>
                  <a:pt x="560" y="713"/>
                  <a:pt x="561" y="669"/>
                </a:cubicBezTo>
                <a:cubicBezTo>
                  <a:pt x="562" y="615"/>
                  <a:pt x="563" y="557"/>
                  <a:pt x="564" y="499"/>
                </a:cubicBezTo>
                <a:cubicBezTo>
                  <a:pt x="565" y="437"/>
                  <a:pt x="565" y="375"/>
                  <a:pt x="565" y="314"/>
                </a:cubicBezTo>
                <a:cubicBezTo>
                  <a:pt x="565" y="312"/>
                  <a:pt x="565" y="309"/>
                  <a:pt x="565" y="304"/>
                </a:cubicBezTo>
                <a:cubicBezTo>
                  <a:pt x="565" y="298"/>
                  <a:pt x="565" y="300"/>
                  <a:pt x="565" y="292"/>
                </a:cubicBezTo>
                <a:cubicBezTo>
                  <a:pt x="565" y="287"/>
                  <a:pt x="565" y="290"/>
                  <a:pt x="565" y="286"/>
                </a:cubicBezTo>
                <a:cubicBezTo>
                  <a:pt x="565" y="233"/>
                  <a:pt x="564" y="181"/>
                  <a:pt x="562" y="133"/>
                </a:cubicBezTo>
                <a:cubicBezTo>
                  <a:pt x="561" y="124"/>
                  <a:pt x="562" y="132"/>
                  <a:pt x="562" y="126"/>
                </a:cubicBezTo>
                <a:cubicBezTo>
                  <a:pt x="561" y="112"/>
                  <a:pt x="560" y="94"/>
                  <a:pt x="558" y="76"/>
                </a:cubicBezTo>
                <a:cubicBezTo>
                  <a:pt x="558" y="67"/>
                  <a:pt x="557" y="58"/>
                  <a:pt x="555" y="50"/>
                </a:cubicBezTo>
                <a:cubicBezTo>
                  <a:pt x="554" y="45"/>
                  <a:pt x="553" y="41"/>
                  <a:pt x="552" y="39"/>
                </a:cubicBezTo>
                <a:cubicBezTo>
                  <a:pt x="550" y="37"/>
                  <a:pt x="547" y="35"/>
                  <a:pt x="544" y="33"/>
                </a:cubicBezTo>
                <a:cubicBezTo>
                  <a:pt x="534" y="26"/>
                  <a:pt x="518" y="23"/>
                  <a:pt x="505" y="20"/>
                </a:cubicBezTo>
                <a:cubicBezTo>
                  <a:pt x="501" y="20"/>
                  <a:pt x="503" y="20"/>
                  <a:pt x="500" y="20"/>
                </a:cubicBezTo>
                <a:cubicBezTo>
                  <a:pt x="496" y="19"/>
                  <a:pt x="499" y="19"/>
                  <a:pt x="495" y="19"/>
                </a:cubicBezTo>
                <a:cubicBezTo>
                  <a:pt x="495" y="19"/>
                  <a:pt x="487" y="18"/>
                  <a:pt x="484" y="17"/>
                </a:cubicBezTo>
                <a:cubicBezTo>
                  <a:pt x="449" y="13"/>
                  <a:pt x="414" y="13"/>
                  <a:pt x="378" y="13"/>
                </a:cubicBezTo>
                <a:cubicBezTo>
                  <a:pt x="372" y="13"/>
                  <a:pt x="372" y="13"/>
                  <a:pt x="362" y="13"/>
                </a:cubicBezTo>
                <a:cubicBezTo>
                  <a:pt x="354" y="13"/>
                  <a:pt x="355" y="13"/>
                  <a:pt x="348" y="13"/>
                </a:cubicBezTo>
                <a:cubicBezTo>
                  <a:pt x="347" y="13"/>
                  <a:pt x="338" y="13"/>
                  <a:pt x="337" y="13"/>
                </a:cubicBezTo>
                <a:cubicBezTo>
                  <a:pt x="336" y="13"/>
                  <a:pt x="338" y="13"/>
                  <a:pt x="336" y="13"/>
                </a:cubicBezTo>
                <a:cubicBezTo>
                  <a:pt x="330" y="13"/>
                  <a:pt x="308" y="14"/>
                  <a:pt x="296" y="15"/>
                </a:cubicBezTo>
                <a:cubicBezTo>
                  <a:pt x="281" y="16"/>
                  <a:pt x="264" y="16"/>
                  <a:pt x="245" y="18"/>
                </a:cubicBezTo>
                <a:cubicBezTo>
                  <a:pt x="263" y="16"/>
                  <a:pt x="277" y="15"/>
                  <a:pt x="282" y="15"/>
                </a:cubicBezTo>
                <a:cubicBezTo>
                  <a:pt x="264" y="15"/>
                  <a:pt x="232" y="17"/>
                  <a:pt x="215" y="18"/>
                </a:cubicBezTo>
                <a:cubicBezTo>
                  <a:pt x="174" y="21"/>
                  <a:pt x="123" y="26"/>
                  <a:pt x="76" y="31"/>
                </a:cubicBezTo>
                <a:cubicBezTo>
                  <a:pt x="73" y="31"/>
                  <a:pt x="71" y="31"/>
                  <a:pt x="71" y="32"/>
                </a:cubicBezTo>
                <a:cubicBezTo>
                  <a:pt x="63" y="32"/>
                  <a:pt x="63" y="32"/>
                  <a:pt x="63" y="32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8" y="33"/>
                  <a:pt x="57" y="33"/>
                  <a:pt x="56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9" y="33"/>
                  <a:pt x="59" y="33"/>
                  <a:pt x="59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3" y="32"/>
                  <a:pt x="63" y="32"/>
                  <a:pt x="63" y="32"/>
                </a:cubicBezTo>
                <a:cubicBezTo>
                  <a:pt x="109" y="27"/>
                  <a:pt x="155" y="23"/>
                  <a:pt x="201" y="19"/>
                </a:cubicBezTo>
                <a:cubicBezTo>
                  <a:pt x="222" y="18"/>
                  <a:pt x="276" y="14"/>
                  <a:pt x="307" y="13"/>
                </a:cubicBezTo>
                <a:cubicBezTo>
                  <a:pt x="326" y="12"/>
                  <a:pt x="336" y="11"/>
                  <a:pt x="327" y="11"/>
                </a:cubicBezTo>
                <a:cubicBezTo>
                  <a:pt x="302" y="12"/>
                  <a:pt x="281" y="13"/>
                  <a:pt x="258" y="14"/>
                </a:cubicBezTo>
                <a:cubicBezTo>
                  <a:pt x="254" y="14"/>
                  <a:pt x="249" y="14"/>
                  <a:pt x="255" y="14"/>
                </a:cubicBezTo>
                <a:cubicBezTo>
                  <a:pt x="303" y="11"/>
                  <a:pt x="358" y="9"/>
                  <a:pt x="397" y="9"/>
                </a:cubicBezTo>
                <a:cubicBezTo>
                  <a:pt x="419" y="9"/>
                  <a:pt x="419" y="9"/>
                  <a:pt x="419" y="9"/>
                </a:cubicBezTo>
                <a:cubicBezTo>
                  <a:pt x="429" y="9"/>
                  <a:pt x="429" y="9"/>
                  <a:pt x="429" y="9"/>
                </a:cubicBezTo>
                <a:cubicBezTo>
                  <a:pt x="428" y="9"/>
                  <a:pt x="424" y="9"/>
                  <a:pt x="425" y="9"/>
                </a:cubicBezTo>
                <a:cubicBezTo>
                  <a:pt x="379" y="8"/>
                  <a:pt x="343" y="8"/>
                  <a:pt x="295" y="10"/>
                </a:cubicBezTo>
                <a:cubicBezTo>
                  <a:pt x="276" y="10"/>
                  <a:pt x="276" y="10"/>
                  <a:pt x="276" y="10"/>
                </a:cubicBezTo>
                <a:cubicBezTo>
                  <a:pt x="260" y="11"/>
                  <a:pt x="238" y="13"/>
                  <a:pt x="218" y="14"/>
                </a:cubicBezTo>
                <a:cubicBezTo>
                  <a:pt x="213" y="14"/>
                  <a:pt x="215" y="14"/>
                  <a:pt x="213" y="14"/>
                </a:cubicBezTo>
                <a:cubicBezTo>
                  <a:pt x="167" y="18"/>
                  <a:pt x="126" y="22"/>
                  <a:pt x="87" y="25"/>
                </a:cubicBezTo>
                <a:cubicBezTo>
                  <a:pt x="121" y="22"/>
                  <a:pt x="157" y="19"/>
                  <a:pt x="190" y="16"/>
                </a:cubicBezTo>
                <a:cubicBezTo>
                  <a:pt x="195" y="16"/>
                  <a:pt x="197" y="15"/>
                  <a:pt x="200" y="15"/>
                </a:cubicBezTo>
                <a:cubicBezTo>
                  <a:pt x="229" y="13"/>
                  <a:pt x="271" y="10"/>
                  <a:pt x="306" y="9"/>
                </a:cubicBezTo>
                <a:cubicBezTo>
                  <a:pt x="311" y="8"/>
                  <a:pt x="312" y="8"/>
                  <a:pt x="298" y="8"/>
                </a:cubicBezTo>
                <a:cubicBezTo>
                  <a:pt x="302" y="8"/>
                  <a:pt x="304" y="8"/>
                  <a:pt x="310" y="8"/>
                </a:cubicBezTo>
                <a:cubicBezTo>
                  <a:pt x="310" y="8"/>
                  <a:pt x="309" y="8"/>
                  <a:pt x="307" y="8"/>
                </a:cubicBezTo>
                <a:cubicBezTo>
                  <a:pt x="326" y="7"/>
                  <a:pt x="329" y="7"/>
                  <a:pt x="347" y="6"/>
                </a:cubicBezTo>
                <a:cubicBezTo>
                  <a:pt x="351" y="6"/>
                  <a:pt x="352" y="6"/>
                  <a:pt x="349" y="6"/>
                </a:cubicBezTo>
                <a:cubicBezTo>
                  <a:pt x="334" y="6"/>
                  <a:pt x="320" y="7"/>
                  <a:pt x="306" y="7"/>
                </a:cubicBezTo>
                <a:cubicBezTo>
                  <a:pt x="297" y="8"/>
                  <a:pt x="291" y="8"/>
                  <a:pt x="284" y="9"/>
                </a:cubicBezTo>
                <a:cubicBezTo>
                  <a:pt x="275" y="9"/>
                  <a:pt x="275" y="9"/>
                  <a:pt x="275" y="9"/>
                </a:cubicBezTo>
                <a:cubicBezTo>
                  <a:pt x="262" y="10"/>
                  <a:pt x="262" y="10"/>
                  <a:pt x="262" y="10"/>
                </a:cubicBezTo>
                <a:cubicBezTo>
                  <a:pt x="250" y="10"/>
                  <a:pt x="250" y="10"/>
                  <a:pt x="250" y="10"/>
                </a:cubicBezTo>
                <a:cubicBezTo>
                  <a:pt x="232" y="11"/>
                  <a:pt x="212" y="13"/>
                  <a:pt x="194" y="14"/>
                </a:cubicBezTo>
                <a:cubicBezTo>
                  <a:pt x="180" y="16"/>
                  <a:pt x="167" y="16"/>
                  <a:pt x="150" y="18"/>
                </a:cubicBezTo>
                <a:cubicBezTo>
                  <a:pt x="157" y="17"/>
                  <a:pt x="168" y="16"/>
                  <a:pt x="179" y="15"/>
                </a:cubicBezTo>
                <a:cubicBezTo>
                  <a:pt x="215" y="12"/>
                  <a:pt x="257" y="9"/>
                  <a:pt x="288" y="8"/>
                </a:cubicBezTo>
                <a:cubicBezTo>
                  <a:pt x="291" y="7"/>
                  <a:pt x="284" y="7"/>
                  <a:pt x="281" y="7"/>
                </a:cubicBezTo>
                <a:cubicBezTo>
                  <a:pt x="256" y="9"/>
                  <a:pt x="256" y="9"/>
                  <a:pt x="256" y="9"/>
                </a:cubicBezTo>
                <a:cubicBezTo>
                  <a:pt x="251" y="9"/>
                  <a:pt x="258" y="9"/>
                  <a:pt x="254" y="9"/>
                </a:cubicBezTo>
                <a:cubicBezTo>
                  <a:pt x="231" y="11"/>
                  <a:pt x="211" y="12"/>
                  <a:pt x="185" y="14"/>
                </a:cubicBezTo>
                <a:cubicBezTo>
                  <a:pt x="182" y="14"/>
                  <a:pt x="176" y="15"/>
                  <a:pt x="180" y="14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66" y="15"/>
                  <a:pt x="173" y="15"/>
                  <a:pt x="171" y="15"/>
                </a:cubicBezTo>
                <a:cubicBezTo>
                  <a:pt x="167" y="15"/>
                  <a:pt x="158" y="16"/>
                  <a:pt x="153" y="16"/>
                </a:cubicBezTo>
                <a:cubicBezTo>
                  <a:pt x="122" y="20"/>
                  <a:pt x="97" y="22"/>
                  <a:pt x="62" y="26"/>
                </a:cubicBezTo>
                <a:cubicBezTo>
                  <a:pt x="85" y="23"/>
                  <a:pt x="115" y="20"/>
                  <a:pt x="146" y="17"/>
                </a:cubicBezTo>
                <a:cubicBezTo>
                  <a:pt x="153" y="16"/>
                  <a:pt x="145" y="17"/>
                  <a:pt x="150" y="16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95" y="13"/>
                  <a:pt x="195" y="13"/>
                  <a:pt x="195" y="13"/>
                </a:cubicBezTo>
                <a:cubicBezTo>
                  <a:pt x="228" y="10"/>
                  <a:pt x="228" y="10"/>
                  <a:pt x="228" y="10"/>
                </a:cubicBezTo>
                <a:cubicBezTo>
                  <a:pt x="238" y="9"/>
                  <a:pt x="245" y="9"/>
                  <a:pt x="257" y="8"/>
                </a:cubicBezTo>
                <a:cubicBezTo>
                  <a:pt x="261" y="8"/>
                  <a:pt x="259" y="8"/>
                  <a:pt x="267" y="7"/>
                </a:cubicBezTo>
                <a:cubicBezTo>
                  <a:pt x="268" y="7"/>
                  <a:pt x="258" y="7"/>
                  <a:pt x="264" y="7"/>
                </a:cubicBezTo>
                <a:cubicBezTo>
                  <a:pt x="270" y="7"/>
                  <a:pt x="265" y="7"/>
                  <a:pt x="269" y="7"/>
                </a:cubicBezTo>
                <a:cubicBezTo>
                  <a:pt x="275" y="7"/>
                  <a:pt x="277" y="6"/>
                  <a:pt x="281" y="6"/>
                </a:cubicBezTo>
                <a:cubicBezTo>
                  <a:pt x="327" y="4"/>
                  <a:pt x="327" y="4"/>
                  <a:pt x="327" y="4"/>
                </a:cubicBezTo>
                <a:cubicBezTo>
                  <a:pt x="331" y="4"/>
                  <a:pt x="319" y="4"/>
                  <a:pt x="325" y="4"/>
                </a:cubicBezTo>
                <a:cubicBezTo>
                  <a:pt x="332" y="4"/>
                  <a:pt x="352" y="3"/>
                  <a:pt x="357" y="3"/>
                </a:cubicBezTo>
                <a:cubicBezTo>
                  <a:pt x="375" y="3"/>
                  <a:pt x="385" y="2"/>
                  <a:pt x="405" y="3"/>
                </a:cubicBezTo>
                <a:cubicBezTo>
                  <a:pt x="411" y="3"/>
                  <a:pt x="405" y="2"/>
                  <a:pt x="408" y="2"/>
                </a:cubicBezTo>
                <a:cubicBezTo>
                  <a:pt x="421" y="2"/>
                  <a:pt x="428" y="3"/>
                  <a:pt x="442" y="3"/>
                </a:cubicBezTo>
                <a:cubicBezTo>
                  <a:pt x="450" y="3"/>
                  <a:pt x="465" y="4"/>
                  <a:pt x="477" y="6"/>
                </a:cubicBezTo>
                <a:cubicBezTo>
                  <a:pt x="477" y="5"/>
                  <a:pt x="468" y="4"/>
                  <a:pt x="462" y="4"/>
                </a:cubicBezTo>
                <a:cubicBezTo>
                  <a:pt x="466" y="4"/>
                  <a:pt x="479" y="5"/>
                  <a:pt x="484" y="6"/>
                </a:cubicBezTo>
                <a:cubicBezTo>
                  <a:pt x="503" y="8"/>
                  <a:pt x="520" y="11"/>
                  <a:pt x="538" y="17"/>
                </a:cubicBezTo>
                <a:cubicBezTo>
                  <a:pt x="542" y="19"/>
                  <a:pt x="547" y="21"/>
                  <a:pt x="551" y="23"/>
                </a:cubicBezTo>
                <a:cubicBezTo>
                  <a:pt x="556" y="26"/>
                  <a:pt x="560" y="30"/>
                  <a:pt x="563" y="35"/>
                </a:cubicBezTo>
                <a:cubicBezTo>
                  <a:pt x="566" y="41"/>
                  <a:pt x="566" y="46"/>
                  <a:pt x="567" y="51"/>
                </a:cubicBezTo>
                <a:cubicBezTo>
                  <a:pt x="568" y="56"/>
                  <a:pt x="569" y="62"/>
                  <a:pt x="570" y="67"/>
                </a:cubicBezTo>
                <a:cubicBezTo>
                  <a:pt x="570" y="74"/>
                  <a:pt x="571" y="77"/>
                  <a:pt x="571" y="83"/>
                </a:cubicBezTo>
                <a:cubicBezTo>
                  <a:pt x="571" y="85"/>
                  <a:pt x="571" y="84"/>
                  <a:pt x="571" y="83"/>
                </a:cubicBezTo>
                <a:cubicBezTo>
                  <a:pt x="574" y="107"/>
                  <a:pt x="575" y="162"/>
                  <a:pt x="576" y="178"/>
                </a:cubicBezTo>
                <a:cubicBezTo>
                  <a:pt x="576" y="185"/>
                  <a:pt x="576" y="175"/>
                  <a:pt x="576" y="180"/>
                </a:cubicBezTo>
                <a:cubicBezTo>
                  <a:pt x="577" y="189"/>
                  <a:pt x="577" y="204"/>
                  <a:pt x="577" y="210"/>
                </a:cubicBezTo>
                <a:cubicBezTo>
                  <a:pt x="578" y="280"/>
                  <a:pt x="578" y="280"/>
                  <a:pt x="578" y="280"/>
                </a:cubicBezTo>
                <a:cubicBezTo>
                  <a:pt x="578" y="285"/>
                  <a:pt x="578" y="293"/>
                  <a:pt x="578" y="295"/>
                </a:cubicBezTo>
                <a:cubicBezTo>
                  <a:pt x="578" y="306"/>
                  <a:pt x="579" y="325"/>
                  <a:pt x="578" y="337"/>
                </a:cubicBezTo>
                <a:close/>
                <a:moveTo>
                  <a:pt x="319" y="5"/>
                </a:moveTo>
                <a:cubicBezTo>
                  <a:pt x="307" y="5"/>
                  <a:pt x="303" y="6"/>
                  <a:pt x="287" y="6"/>
                </a:cubicBezTo>
                <a:cubicBezTo>
                  <a:pt x="284" y="7"/>
                  <a:pt x="280" y="7"/>
                  <a:pt x="272" y="7"/>
                </a:cubicBezTo>
                <a:cubicBezTo>
                  <a:pt x="271" y="8"/>
                  <a:pt x="250" y="8"/>
                  <a:pt x="251" y="9"/>
                </a:cubicBezTo>
                <a:cubicBezTo>
                  <a:pt x="261" y="8"/>
                  <a:pt x="269" y="8"/>
                  <a:pt x="275" y="8"/>
                </a:cubicBezTo>
                <a:cubicBezTo>
                  <a:pt x="279" y="7"/>
                  <a:pt x="274" y="7"/>
                  <a:pt x="277" y="7"/>
                </a:cubicBezTo>
                <a:cubicBezTo>
                  <a:pt x="321" y="5"/>
                  <a:pt x="321" y="5"/>
                  <a:pt x="321" y="5"/>
                </a:cubicBezTo>
                <a:cubicBezTo>
                  <a:pt x="321" y="5"/>
                  <a:pt x="316" y="5"/>
                  <a:pt x="319" y="5"/>
                </a:cubicBezTo>
                <a:close/>
                <a:moveTo>
                  <a:pt x="322" y="5"/>
                </a:moveTo>
                <a:cubicBezTo>
                  <a:pt x="324" y="5"/>
                  <a:pt x="324" y="5"/>
                  <a:pt x="324" y="5"/>
                </a:cubicBezTo>
                <a:cubicBezTo>
                  <a:pt x="334" y="5"/>
                  <a:pt x="326" y="5"/>
                  <a:pt x="322" y="5"/>
                </a:cubicBezTo>
                <a:close/>
                <a:moveTo>
                  <a:pt x="338" y="13"/>
                </a:moveTo>
                <a:cubicBezTo>
                  <a:pt x="337" y="13"/>
                  <a:pt x="337" y="13"/>
                  <a:pt x="337" y="13"/>
                </a:cubicBezTo>
                <a:cubicBezTo>
                  <a:pt x="337" y="13"/>
                  <a:pt x="337" y="13"/>
                  <a:pt x="338" y="1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343381" y="3928536"/>
            <a:ext cx="6839328" cy="1827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Vision and mission for the new or upgraded Centre of Excellence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What are you trying to do and in what direction you want to orient growth and development of your organization? </a:t>
            </a:r>
          </a:p>
          <a:p>
            <a:pPr>
              <a:lnSpc>
                <a:spcPct val="10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Note : This box should be deleted!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0533" y="1095022"/>
            <a:ext cx="7608712" cy="2111022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0" name="TextBox 9"/>
          <p:cNvSpPr txBox="1"/>
          <p:nvPr/>
        </p:nvSpPr>
        <p:spPr>
          <a:xfrm>
            <a:off x="1061156" y="1535289"/>
            <a:ext cx="6931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Your text goes here</a:t>
            </a:r>
            <a:endParaRPr lang="sr-Latn-RS" sz="2000" b="1" dirty="0"/>
          </a:p>
        </p:txBody>
      </p:sp>
    </p:spTree>
    <p:extLst>
      <p:ext uri="{BB962C8B-B14F-4D97-AF65-F5344CB8AC3E}">
        <p14:creationId xmlns:p14="http://schemas.microsoft.com/office/powerpoint/2010/main" val="21930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5 -</a:t>
            </a:r>
            <a:r>
              <a:rPr lang="en-GB" sz="3600" b="1" dirty="0">
                <a:solidFill>
                  <a:schemeClr val="accent2">
                    <a:lumMod val="75000"/>
                  </a:schemeClr>
                </a:solidFill>
              </a:rPr>
              <a:t>How we want to do it</a:t>
            </a:r>
            <a:r>
              <a:rPr lang="en-GB" sz="3600" b="1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en-US" dirty="0"/>
          </a:p>
        </p:txBody>
      </p:sp>
      <p:sp>
        <p:nvSpPr>
          <p:cNvPr id="7" name="Freeform 496"/>
          <p:cNvSpPr>
            <a:spLocks noEditPoints="1"/>
          </p:cNvSpPr>
          <p:nvPr/>
        </p:nvSpPr>
        <p:spPr bwMode="auto">
          <a:xfrm rot="5400000">
            <a:off x="3623729" y="745070"/>
            <a:ext cx="2178762" cy="7958666"/>
          </a:xfrm>
          <a:custGeom>
            <a:avLst/>
            <a:gdLst>
              <a:gd name="T0" fmla="*/ 453 w 579"/>
              <a:gd name="T1" fmla="*/ 2 h 1040"/>
              <a:gd name="T2" fmla="*/ 400 w 579"/>
              <a:gd name="T3" fmla="*/ 2 h 1040"/>
              <a:gd name="T4" fmla="*/ 281 w 579"/>
              <a:gd name="T5" fmla="*/ 14 h 1040"/>
              <a:gd name="T6" fmla="*/ 134 w 579"/>
              <a:gd name="T7" fmla="*/ 19 h 1040"/>
              <a:gd name="T8" fmla="*/ 59 w 579"/>
              <a:gd name="T9" fmla="*/ 29 h 1040"/>
              <a:gd name="T10" fmla="*/ 59 w 579"/>
              <a:gd name="T11" fmla="*/ 28 h 1040"/>
              <a:gd name="T12" fmla="*/ 59 w 579"/>
              <a:gd name="T13" fmla="*/ 26 h 1040"/>
              <a:gd name="T14" fmla="*/ 59 w 579"/>
              <a:gd name="T15" fmla="*/ 26 h 1040"/>
              <a:gd name="T16" fmla="*/ 59 w 579"/>
              <a:gd name="T17" fmla="*/ 27 h 1040"/>
              <a:gd name="T18" fmla="*/ 59 w 579"/>
              <a:gd name="T19" fmla="*/ 33 h 1040"/>
              <a:gd name="T20" fmla="*/ 57 w 579"/>
              <a:gd name="T21" fmla="*/ 26 h 1040"/>
              <a:gd name="T22" fmla="*/ 57 w 579"/>
              <a:gd name="T23" fmla="*/ 28 h 1040"/>
              <a:gd name="T24" fmla="*/ 56 w 579"/>
              <a:gd name="T25" fmla="*/ 31 h 1040"/>
              <a:gd name="T26" fmla="*/ 56 w 579"/>
              <a:gd name="T27" fmla="*/ 33 h 1040"/>
              <a:gd name="T28" fmla="*/ 54 w 579"/>
              <a:gd name="T29" fmla="*/ 36 h 1040"/>
              <a:gd name="T30" fmla="*/ 59 w 579"/>
              <a:gd name="T31" fmla="*/ 31 h 1040"/>
              <a:gd name="T32" fmla="*/ 59 w 579"/>
              <a:gd name="T33" fmla="*/ 31 h 1040"/>
              <a:gd name="T34" fmla="*/ 55 w 579"/>
              <a:gd name="T35" fmla="*/ 28 h 1040"/>
              <a:gd name="T36" fmla="*/ 55 w 579"/>
              <a:gd name="T37" fmla="*/ 27 h 1040"/>
              <a:gd name="T38" fmla="*/ 578 w 579"/>
              <a:gd name="T39" fmla="*/ 337 h 1040"/>
              <a:gd name="T40" fmla="*/ 566 w 579"/>
              <a:gd name="T41" fmla="*/ 998 h 1040"/>
              <a:gd name="T42" fmla="*/ 324 w 579"/>
              <a:gd name="T43" fmla="*/ 1039 h 1040"/>
              <a:gd name="T44" fmla="*/ 51 w 579"/>
              <a:gd name="T45" fmla="*/ 1020 h 1040"/>
              <a:gd name="T46" fmla="*/ 17 w 579"/>
              <a:gd name="T47" fmla="*/ 996 h 1040"/>
              <a:gd name="T48" fmla="*/ 0 w 579"/>
              <a:gd name="T49" fmla="*/ 657 h 1040"/>
              <a:gd name="T50" fmla="*/ 5 w 579"/>
              <a:gd name="T51" fmla="*/ 350 h 1040"/>
              <a:gd name="T52" fmla="*/ 9 w 579"/>
              <a:gd name="T53" fmla="*/ 238 h 1040"/>
              <a:gd name="T54" fmla="*/ 16 w 579"/>
              <a:gd name="T55" fmla="*/ 68 h 1040"/>
              <a:gd name="T56" fmla="*/ 16 w 579"/>
              <a:gd name="T57" fmla="*/ 62 h 1040"/>
              <a:gd name="T58" fmla="*/ 16 w 579"/>
              <a:gd name="T59" fmla="*/ 57 h 1040"/>
              <a:gd name="T60" fmla="*/ 21 w 579"/>
              <a:gd name="T61" fmla="*/ 50 h 1040"/>
              <a:gd name="T62" fmla="*/ 30 w 579"/>
              <a:gd name="T63" fmla="*/ 49 h 1040"/>
              <a:gd name="T64" fmla="*/ 35 w 579"/>
              <a:gd name="T65" fmla="*/ 57 h 1040"/>
              <a:gd name="T66" fmla="*/ 34 w 579"/>
              <a:gd name="T67" fmla="*/ 63 h 1040"/>
              <a:gd name="T68" fmla="*/ 33 w 579"/>
              <a:gd name="T69" fmla="*/ 69 h 1040"/>
              <a:gd name="T70" fmla="*/ 17 w 579"/>
              <a:gd name="T71" fmla="*/ 482 h 1040"/>
              <a:gd name="T72" fmla="*/ 18 w 579"/>
              <a:gd name="T73" fmla="*/ 806 h 1040"/>
              <a:gd name="T74" fmla="*/ 33 w 579"/>
              <a:gd name="T75" fmla="*/ 996 h 1040"/>
              <a:gd name="T76" fmla="*/ 279 w 579"/>
              <a:gd name="T77" fmla="*/ 1025 h 1040"/>
              <a:gd name="T78" fmla="*/ 539 w 579"/>
              <a:gd name="T79" fmla="*/ 1001 h 1040"/>
              <a:gd name="T80" fmla="*/ 554 w 579"/>
              <a:gd name="T81" fmla="*/ 938 h 1040"/>
              <a:gd name="T82" fmla="*/ 565 w 579"/>
              <a:gd name="T83" fmla="*/ 292 h 1040"/>
              <a:gd name="T84" fmla="*/ 552 w 579"/>
              <a:gd name="T85" fmla="*/ 39 h 1040"/>
              <a:gd name="T86" fmla="*/ 378 w 579"/>
              <a:gd name="T87" fmla="*/ 13 h 1040"/>
              <a:gd name="T88" fmla="*/ 245 w 579"/>
              <a:gd name="T89" fmla="*/ 18 h 1040"/>
              <a:gd name="T90" fmla="*/ 60 w 579"/>
              <a:gd name="T91" fmla="*/ 33 h 1040"/>
              <a:gd name="T92" fmla="*/ 59 w 579"/>
              <a:gd name="T93" fmla="*/ 33 h 1040"/>
              <a:gd name="T94" fmla="*/ 258 w 579"/>
              <a:gd name="T95" fmla="*/ 14 h 1040"/>
              <a:gd name="T96" fmla="*/ 295 w 579"/>
              <a:gd name="T97" fmla="*/ 10 h 1040"/>
              <a:gd name="T98" fmla="*/ 200 w 579"/>
              <a:gd name="T99" fmla="*/ 15 h 1040"/>
              <a:gd name="T100" fmla="*/ 349 w 579"/>
              <a:gd name="T101" fmla="*/ 6 h 1040"/>
              <a:gd name="T102" fmla="*/ 194 w 579"/>
              <a:gd name="T103" fmla="*/ 14 h 1040"/>
              <a:gd name="T104" fmla="*/ 254 w 579"/>
              <a:gd name="T105" fmla="*/ 9 h 1040"/>
              <a:gd name="T106" fmla="*/ 62 w 579"/>
              <a:gd name="T107" fmla="*/ 26 h 1040"/>
              <a:gd name="T108" fmla="*/ 257 w 579"/>
              <a:gd name="T109" fmla="*/ 8 h 1040"/>
              <a:gd name="T110" fmla="*/ 325 w 579"/>
              <a:gd name="T111" fmla="*/ 4 h 1040"/>
              <a:gd name="T112" fmla="*/ 462 w 579"/>
              <a:gd name="T113" fmla="*/ 4 h 1040"/>
              <a:gd name="T114" fmla="*/ 570 w 579"/>
              <a:gd name="T115" fmla="*/ 67 h 1040"/>
              <a:gd name="T116" fmla="*/ 578 w 579"/>
              <a:gd name="T117" fmla="*/ 280 h 1040"/>
              <a:gd name="T118" fmla="*/ 251 w 579"/>
              <a:gd name="T119" fmla="*/ 9 h 1040"/>
              <a:gd name="T120" fmla="*/ 324 w 579"/>
              <a:gd name="T121" fmla="*/ 5 h 1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79" h="1040">
                <a:moveTo>
                  <a:pt x="559" y="90"/>
                </a:moveTo>
                <a:cubicBezTo>
                  <a:pt x="558" y="80"/>
                  <a:pt x="558" y="80"/>
                  <a:pt x="558" y="80"/>
                </a:cubicBezTo>
                <a:cubicBezTo>
                  <a:pt x="558" y="81"/>
                  <a:pt x="558" y="87"/>
                  <a:pt x="559" y="90"/>
                </a:cubicBezTo>
                <a:close/>
                <a:moveTo>
                  <a:pt x="453" y="2"/>
                </a:moveTo>
                <a:cubicBezTo>
                  <a:pt x="452" y="2"/>
                  <a:pt x="461" y="3"/>
                  <a:pt x="464" y="3"/>
                </a:cubicBezTo>
                <a:cubicBezTo>
                  <a:pt x="461" y="3"/>
                  <a:pt x="458" y="2"/>
                  <a:pt x="453" y="2"/>
                </a:cubicBezTo>
                <a:close/>
                <a:moveTo>
                  <a:pt x="436" y="1"/>
                </a:moveTo>
                <a:cubicBezTo>
                  <a:pt x="439" y="1"/>
                  <a:pt x="447" y="2"/>
                  <a:pt x="448" y="2"/>
                </a:cubicBezTo>
                <a:cubicBezTo>
                  <a:pt x="446" y="1"/>
                  <a:pt x="436" y="1"/>
                  <a:pt x="436" y="1"/>
                </a:cubicBezTo>
                <a:close/>
                <a:moveTo>
                  <a:pt x="400" y="2"/>
                </a:moveTo>
                <a:cubicBezTo>
                  <a:pt x="396" y="2"/>
                  <a:pt x="389" y="2"/>
                  <a:pt x="388" y="2"/>
                </a:cubicBezTo>
                <a:cubicBezTo>
                  <a:pt x="391" y="2"/>
                  <a:pt x="398" y="2"/>
                  <a:pt x="400" y="2"/>
                </a:cubicBezTo>
                <a:close/>
                <a:moveTo>
                  <a:pt x="358" y="1"/>
                </a:moveTo>
                <a:cubicBezTo>
                  <a:pt x="367" y="0"/>
                  <a:pt x="374" y="0"/>
                  <a:pt x="378" y="0"/>
                </a:cubicBezTo>
                <a:cubicBezTo>
                  <a:pt x="371" y="0"/>
                  <a:pt x="361" y="0"/>
                  <a:pt x="358" y="1"/>
                </a:cubicBezTo>
                <a:close/>
                <a:moveTo>
                  <a:pt x="281" y="14"/>
                </a:moveTo>
                <a:cubicBezTo>
                  <a:pt x="288" y="14"/>
                  <a:pt x="309" y="12"/>
                  <a:pt x="320" y="12"/>
                </a:cubicBezTo>
                <a:cubicBezTo>
                  <a:pt x="308" y="12"/>
                  <a:pt x="293" y="13"/>
                  <a:pt x="281" y="14"/>
                </a:cubicBezTo>
                <a:close/>
                <a:moveTo>
                  <a:pt x="278" y="9"/>
                </a:moveTo>
                <a:cubicBezTo>
                  <a:pt x="268" y="10"/>
                  <a:pt x="268" y="10"/>
                  <a:pt x="268" y="10"/>
                </a:cubicBezTo>
                <a:cubicBezTo>
                  <a:pt x="263" y="10"/>
                  <a:pt x="237" y="12"/>
                  <a:pt x="239" y="12"/>
                </a:cubicBezTo>
                <a:cubicBezTo>
                  <a:pt x="256" y="10"/>
                  <a:pt x="279" y="9"/>
                  <a:pt x="292" y="9"/>
                </a:cubicBezTo>
                <a:cubicBezTo>
                  <a:pt x="287" y="9"/>
                  <a:pt x="283" y="9"/>
                  <a:pt x="278" y="9"/>
                </a:cubicBezTo>
                <a:close/>
                <a:moveTo>
                  <a:pt x="134" y="19"/>
                </a:moveTo>
                <a:cubicBezTo>
                  <a:pt x="127" y="20"/>
                  <a:pt x="127" y="20"/>
                  <a:pt x="127" y="20"/>
                </a:cubicBezTo>
                <a:cubicBezTo>
                  <a:pt x="127" y="20"/>
                  <a:pt x="127" y="20"/>
                  <a:pt x="128" y="20"/>
                </a:cubicBezTo>
                <a:cubicBezTo>
                  <a:pt x="133" y="19"/>
                  <a:pt x="134" y="19"/>
                  <a:pt x="134" y="19"/>
                </a:cubicBez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9"/>
                  <a:pt x="59" y="29"/>
                  <a:pt x="59" y="29"/>
                </a:cubicBezTo>
                <a:cubicBezTo>
                  <a:pt x="59" y="29"/>
                  <a:pt x="60" y="28"/>
                  <a:pt x="60" y="28"/>
                </a:cubicBezTo>
                <a:cubicBezTo>
                  <a:pt x="68" y="27"/>
                  <a:pt x="68" y="27"/>
                  <a:pt x="68" y="27"/>
                </a:cubicBezTo>
                <a:lnTo>
                  <a:pt x="59" y="28"/>
                </a:ln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lose/>
                <a:moveTo>
                  <a:pt x="58" y="29"/>
                </a:moveTo>
                <a:cubicBezTo>
                  <a:pt x="59" y="29"/>
                  <a:pt x="59" y="29"/>
                  <a:pt x="59" y="28"/>
                </a:cubicBez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8" y="29"/>
                  <a:pt x="58" y="29"/>
                </a:cubicBezTo>
                <a:close/>
                <a:moveTo>
                  <a:pt x="59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60" y="26"/>
                  <a:pt x="60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lose/>
                <a:moveTo>
                  <a:pt x="59" y="32"/>
                </a:moveTo>
                <a:cubicBezTo>
                  <a:pt x="59" y="32"/>
                  <a:pt x="60" y="32"/>
                  <a:pt x="60" y="32"/>
                </a:cubicBezTo>
                <a:cubicBezTo>
                  <a:pt x="60" y="32"/>
                  <a:pt x="59" y="32"/>
                  <a:pt x="59" y="32"/>
                </a:cubicBezTo>
                <a:close/>
                <a:moveTo>
                  <a:pt x="59" y="27"/>
                </a:moveTo>
                <a:cubicBezTo>
                  <a:pt x="59" y="27"/>
                  <a:pt x="59" y="27"/>
                  <a:pt x="59" y="27"/>
                </a:cubicBezTo>
                <a:cubicBezTo>
                  <a:pt x="59" y="27"/>
                  <a:pt x="59" y="27"/>
                  <a:pt x="59" y="27"/>
                </a:cubicBezTo>
                <a:close/>
                <a:moveTo>
                  <a:pt x="58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8" y="26"/>
                  <a:pt x="58" y="26"/>
                </a:cubicBezTo>
                <a:close/>
                <a:moveTo>
                  <a:pt x="59" y="34"/>
                </a:moveTo>
                <a:cubicBezTo>
                  <a:pt x="59" y="34"/>
                  <a:pt x="59" y="34"/>
                  <a:pt x="59" y="33"/>
                </a:cubicBezTo>
                <a:cubicBezTo>
                  <a:pt x="59" y="33"/>
                  <a:pt x="59" y="33"/>
                  <a:pt x="59" y="34"/>
                </a:cubicBezTo>
                <a:close/>
                <a:moveTo>
                  <a:pt x="59" y="32"/>
                </a:moveTo>
                <a:cubicBezTo>
                  <a:pt x="59" y="32"/>
                  <a:pt x="58" y="32"/>
                  <a:pt x="58" y="32"/>
                </a:cubicBezTo>
                <a:cubicBezTo>
                  <a:pt x="58" y="32"/>
                  <a:pt x="59" y="32"/>
                  <a:pt x="59" y="32"/>
                </a:cubicBezTo>
                <a:close/>
                <a:moveTo>
                  <a:pt x="58" y="26"/>
                </a:moveTo>
                <a:cubicBezTo>
                  <a:pt x="58" y="26"/>
                  <a:pt x="58" y="26"/>
                  <a:pt x="57" y="26"/>
                </a:cubicBezTo>
                <a:cubicBezTo>
                  <a:pt x="58" y="26"/>
                  <a:pt x="58" y="27"/>
                  <a:pt x="58" y="26"/>
                </a:cubicBezTo>
                <a:close/>
                <a:moveTo>
                  <a:pt x="57" y="29"/>
                </a:move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7" y="29"/>
                  <a:pt x="57" y="29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6" y="31"/>
                </a:moveTo>
                <a:cubicBezTo>
                  <a:pt x="57" y="31"/>
                  <a:pt x="57" y="31"/>
                  <a:pt x="56" y="31"/>
                </a:cubicBezTo>
                <a:close/>
                <a:moveTo>
                  <a:pt x="55" y="33"/>
                </a:moveTo>
                <a:cubicBezTo>
                  <a:pt x="56" y="33"/>
                  <a:pt x="56" y="33"/>
                  <a:pt x="56" y="33"/>
                </a:cubicBezTo>
                <a:cubicBezTo>
                  <a:pt x="56" y="33"/>
                  <a:pt x="56" y="33"/>
                  <a:pt x="55" y="33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3"/>
                </a:cubicBezTo>
                <a:lnTo>
                  <a:pt x="56" y="34"/>
                </a:lnTo>
                <a:close/>
                <a:moveTo>
                  <a:pt x="56" y="36"/>
                </a:moveTo>
                <a:cubicBezTo>
                  <a:pt x="56" y="36"/>
                  <a:pt x="55" y="36"/>
                  <a:pt x="55" y="36"/>
                </a:cubicBezTo>
                <a:cubicBezTo>
                  <a:pt x="56" y="36"/>
                  <a:pt x="56" y="36"/>
                  <a:pt x="56" y="36"/>
                </a:cubicBezTo>
                <a:close/>
                <a:moveTo>
                  <a:pt x="54" y="36"/>
                </a:moveTo>
                <a:cubicBezTo>
                  <a:pt x="54" y="36"/>
                  <a:pt x="54" y="36"/>
                  <a:pt x="54" y="36"/>
                </a:cubicBezTo>
                <a:close/>
                <a:moveTo>
                  <a:pt x="192" y="23"/>
                </a:moveTo>
                <a:cubicBezTo>
                  <a:pt x="199" y="23"/>
                  <a:pt x="208" y="22"/>
                  <a:pt x="214" y="22"/>
                </a:cubicBezTo>
                <a:cubicBezTo>
                  <a:pt x="222" y="21"/>
                  <a:pt x="222" y="21"/>
                  <a:pt x="222" y="21"/>
                </a:cubicBezTo>
                <a:cubicBezTo>
                  <a:pt x="210" y="22"/>
                  <a:pt x="200" y="22"/>
                  <a:pt x="192" y="23"/>
                </a:cubicBezTo>
                <a:close/>
                <a:moveTo>
                  <a:pt x="59" y="31"/>
                </a:move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60" y="31"/>
                  <a:pt x="60" y="31"/>
                </a:cubicBezTo>
                <a:cubicBezTo>
                  <a:pt x="59" y="31"/>
                  <a:pt x="58" y="31"/>
                  <a:pt x="57" y="31"/>
                </a:cubicBezTo>
                <a:cubicBezTo>
                  <a:pt x="58" y="31"/>
                  <a:pt x="58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lose/>
                <a:moveTo>
                  <a:pt x="58" y="27"/>
                </a:moveTo>
                <a:cubicBezTo>
                  <a:pt x="58" y="27"/>
                  <a:pt x="58" y="27"/>
                  <a:pt x="58" y="27"/>
                </a:cubicBezTo>
                <a:cubicBezTo>
                  <a:pt x="58" y="27"/>
                  <a:pt x="58" y="27"/>
                  <a:pt x="58" y="27"/>
                </a:cubicBezTo>
                <a:cubicBezTo>
                  <a:pt x="59" y="27"/>
                  <a:pt x="58" y="27"/>
                  <a:pt x="58" y="27"/>
                </a:cubicBezTo>
                <a:close/>
                <a:moveTo>
                  <a:pt x="55" y="28"/>
                </a:moveTo>
                <a:cubicBezTo>
                  <a:pt x="55" y="28"/>
                  <a:pt x="55" y="28"/>
                  <a:pt x="55" y="28"/>
                </a:cubicBezTo>
                <a:cubicBezTo>
                  <a:pt x="55" y="27"/>
                  <a:pt x="56" y="28"/>
                  <a:pt x="56" y="27"/>
                </a:cubicBezTo>
                <a:cubicBezTo>
                  <a:pt x="56" y="27"/>
                  <a:pt x="56" y="28"/>
                  <a:pt x="56" y="28"/>
                </a:cubicBezTo>
                <a:cubicBezTo>
                  <a:pt x="57" y="27"/>
                  <a:pt x="58" y="28"/>
                  <a:pt x="58" y="27"/>
                </a:cubicBezTo>
                <a:cubicBezTo>
                  <a:pt x="57" y="27"/>
                  <a:pt x="56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55" y="28"/>
                  <a:pt x="54" y="27"/>
                  <a:pt x="54" y="28"/>
                </a:cubicBezTo>
                <a:cubicBezTo>
                  <a:pt x="54" y="28"/>
                  <a:pt x="54" y="28"/>
                  <a:pt x="55" y="28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4"/>
                </a:cubicBezTo>
                <a:cubicBezTo>
                  <a:pt x="56" y="34"/>
                  <a:pt x="56" y="34"/>
                  <a:pt x="56" y="34"/>
                </a:cubicBezTo>
                <a:close/>
                <a:moveTo>
                  <a:pt x="578" y="337"/>
                </a:moveTo>
                <a:cubicBezTo>
                  <a:pt x="579" y="495"/>
                  <a:pt x="576" y="661"/>
                  <a:pt x="571" y="820"/>
                </a:cubicBezTo>
                <a:cubicBezTo>
                  <a:pt x="568" y="940"/>
                  <a:pt x="568" y="940"/>
                  <a:pt x="568" y="940"/>
                </a:cubicBezTo>
                <a:cubicBezTo>
                  <a:pt x="567" y="952"/>
                  <a:pt x="567" y="963"/>
                  <a:pt x="567" y="974"/>
                </a:cubicBezTo>
                <a:cubicBezTo>
                  <a:pt x="566" y="994"/>
                  <a:pt x="566" y="994"/>
                  <a:pt x="566" y="994"/>
                </a:cubicBezTo>
                <a:cubicBezTo>
                  <a:pt x="566" y="995"/>
                  <a:pt x="566" y="995"/>
                  <a:pt x="566" y="995"/>
                </a:cubicBezTo>
                <a:cubicBezTo>
                  <a:pt x="566" y="996"/>
                  <a:pt x="566" y="997"/>
                  <a:pt x="566" y="998"/>
                </a:cubicBezTo>
                <a:cubicBezTo>
                  <a:pt x="565" y="999"/>
                  <a:pt x="565" y="1000"/>
                  <a:pt x="564" y="1001"/>
                </a:cubicBezTo>
                <a:cubicBezTo>
                  <a:pt x="563" y="1004"/>
                  <a:pt x="560" y="1006"/>
                  <a:pt x="559" y="1007"/>
                </a:cubicBezTo>
                <a:cubicBezTo>
                  <a:pt x="555" y="1010"/>
                  <a:pt x="552" y="1011"/>
                  <a:pt x="548" y="1013"/>
                </a:cubicBezTo>
                <a:cubicBezTo>
                  <a:pt x="535" y="1019"/>
                  <a:pt x="521" y="1021"/>
                  <a:pt x="507" y="1024"/>
                </a:cubicBezTo>
                <a:cubicBezTo>
                  <a:pt x="479" y="1029"/>
                  <a:pt x="452" y="1031"/>
                  <a:pt x="431" y="1033"/>
                </a:cubicBezTo>
                <a:cubicBezTo>
                  <a:pt x="397" y="1036"/>
                  <a:pt x="360" y="1038"/>
                  <a:pt x="324" y="1039"/>
                </a:cubicBezTo>
                <a:cubicBezTo>
                  <a:pt x="309" y="1039"/>
                  <a:pt x="295" y="1039"/>
                  <a:pt x="281" y="1039"/>
                </a:cubicBezTo>
                <a:cubicBezTo>
                  <a:pt x="264" y="1040"/>
                  <a:pt x="264" y="1040"/>
                  <a:pt x="264" y="1040"/>
                </a:cubicBezTo>
                <a:cubicBezTo>
                  <a:pt x="241" y="1040"/>
                  <a:pt x="217" y="1039"/>
                  <a:pt x="193" y="1038"/>
                </a:cubicBezTo>
                <a:cubicBezTo>
                  <a:pt x="179" y="1037"/>
                  <a:pt x="168" y="1037"/>
                  <a:pt x="156" y="1036"/>
                </a:cubicBezTo>
                <a:cubicBezTo>
                  <a:pt x="135" y="1034"/>
                  <a:pt x="112" y="1032"/>
                  <a:pt x="87" y="1028"/>
                </a:cubicBezTo>
                <a:cubicBezTo>
                  <a:pt x="75" y="1026"/>
                  <a:pt x="63" y="1024"/>
                  <a:pt x="51" y="1020"/>
                </a:cubicBezTo>
                <a:cubicBezTo>
                  <a:pt x="45" y="1019"/>
                  <a:pt x="39" y="1017"/>
                  <a:pt x="33" y="1013"/>
                </a:cubicBezTo>
                <a:cubicBezTo>
                  <a:pt x="30" y="1012"/>
                  <a:pt x="27" y="1010"/>
                  <a:pt x="24" y="1007"/>
                </a:cubicBezTo>
                <a:cubicBezTo>
                  <a:pt x="22" y="1006"/>
                  <a:pt x="21" y="1004"/>
                  <a:pt x="19" y="1002"/>
                </a:cubicBezTo>
                <a:cubicBezTo>
                  <a:pt x="19" y="1001"/>
                  <a:pt x="18" y="1000"/>
                  <a:pt x="18" y="999"/>
                </a:cubicBezTo>
                <a:cubicBezTo>
                  <a:pt x="18" y="999"/>
                  <a:pt x="18" y="998"/>
                  <a:pt x="17" y="997"/>
                </a:cubicBezTo>
                <a:cubicBezTo>
                  <a:pt x="17" y="997"/>
                  <a:pt x="17" y="996"/>
                  <a:pt x="17" y="996"/>
                </a:cubicBezTo>
                <a:cubicBezTo>
                  <a:pt x="15" y="984"/>
                  <a:pt x="14" y="971"/>
                  <a:pt x="13" y="960"/>
                </a:cubicBezTo>
                <a:cubicBezTo>
                  <a:pt x="11" y="941"/>
                  <a:pt x="11" y="941"/>
                  <a:pt x="11" y="941"/>
                </a:cubicBezTo>
                <a:cubicBezTo>
                  <a:pt x="9" y="920"/>
                  <a:pt x="7" y="891"/>
                  <a:pt x="6" y="869"/>
                </a:cubicBezTo>
                <a:cubicBezTo>
                  <a:pt x="5" y="857"/>
                  <a:pt x="5" y="845"/>
                  <a:pt x="4" y="833"/>
                </a:cubicBezTo>
                <a:cubicBezTo>
                  <a:pt x="3" y="807"/>
                  <a:pt x="2" y="783"/>
                  <a:pt x="2" y="762"/>
                </a:cubicBezTo>
                <a:cubicBezTo>
                  <a:pt x="1" y="735"/>
                  <a:pt x="0" y="691"/>
                  <a:pt x="0" y="657"/>
                </a:cubicBezTo>
                <a:cubicBezTo>
                  <a:pt x="0" y="655"/>
                  <a:pt x="0" y="654"/>
                  <a:pt x="0" y="653"/>
                </a:cubicBezTo>
                <a:cubicBezTo>
                  <a:pt x="0" y="628"/>
                  <a:pt x="0" y="603"/>
                  <a:pt x="0" y="579"/>
                </a:cubicBezTo>
                <a:cubicBezTo>
                  <a:pt x="0" y="575"/>
                  <a:pt x="0" y="575"/>
                  <a:pt x="0" y="572"/>
                </a:cubicBezTo>
                <a:cubicBezTo>
                  <a:pt x="1" y="540"/>
                  <a:pt x="1" y="540"/>
                  <a:pt x="1" y="540"/>
                </a:cubicBezTo>
                <a:cubicBezTo>
                  <a:pt x="2" y="493"/>
                  <a:pt x="2" y="459"/>
                  <a:pt x="3" y="420"/>
                </a:cubicBezTo>
                <a:cubicBezTo>
                  <a:pt x="3" y="398"/>
                  <a:pt x="4" y="373"/>
                  <a:pt x="5" y="350"/>
                </a:cubicBezTo>
                <a:cubicBezTo>
                  <a:pt x="5" y="331"/>
                  <a:pt x="5" y="331"/>
                  <a:pt x="5" y="331"/>
                </a:cubicBezTo>
                <a:cubicBezTo>
                  <a:pt x="6" y="316"/>
                  <a:pt x="6" y="316"/>
                  <a:pt x="6" y="316"/>
                </a:cubicBezTo>
                <a:cubicBezTo>
                  <a:pt x="6" y="302"/>
                  <a:pt x="6" y="302"/>
                  <a:pt x="6" y="302"/>
                </a:cubicBezTo>
                <a:cubicBezTo>
                  <a:pt x="7" y="281"/>
                  <a:pt x="7" y="281"/>
                  <a:pt x="7" y="281"/>
                </a:cubicBezTo>
                <a:cubicBezTo>
                  <a:pt x="8" y="260"/>
                  <a:pt x="8" y="260"/>
                  <a:pt x="8" y="260"/>
                </a:cubicBezTo>
                <a:cubicBezTo>
                  <a:pt x="9" y="238"/>
                  <a:pt x="9" y="238"/>
                  <a:pt x="9" y="238"/>
                </a:cubicBezTo>
                <a:cubicBezTo>
                  <a:pt x="10" y="220"/>
                  <a:pt x="10" y="203"/>
                  <a:pt x="11" y="181"/>
                </a:cubicBezTo>
                <a:cubicBezTo>
                  <a:pt x="13" y="133"/>
                  <a:pt x="13" y="133"/>
                  <a:pt x="13" y="133"/>
                </a:cubicBezTo>
                <a:cubicBezTo>
                  <a:pt x="14" y="104"/>
                  <a:pt x="14" y="104"/>
                  <a:pt x="14" y="104"/>
                </a:cubicBezTo>
                <a:cubicBezTo>
                  <a:pt x="15" y="89"/>
                  <a:pt x="15" y="89"/>
                  <a:pt x="15" y="89"/>
                </a:cubicBezTo>
                <a:cubicBezTo>
                  <a:pt x="16" y="72"/>
                  <a:pt x="16" y="72"/>
                  <a:pt x="16" y="72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6" y="67"/>
                  <a:pt x="16" y="66"/>
                </a:cubicBezTo>
                <a:cubicBezTo>
                  <a:pt x="16" y="66"/>
                  <a:pt x="17" y="64"/>
                  <a:pt x="16" y="63"/>
                </a:cubicBezTo>
                <a:cubicBezTo>
                  <a:pt x="16" y="63"/>
                  <a:pt x="16" y="63"/>
                  <a:pt x="15" y="63"/>
                </a:cubicBezTo>
                <a:cubicBezTo>
                  <a:pt x="15" y="63"/>
                  <a:pt x="16" y="63"/>
                  <a:pt x="16" y="62"/>
                </a:cubicBezTo>
                <a:cubicBezTo>
                  <a:pt x="16" y="62"/>
                  <a:pt x="16" y="61"/>
                  <a:pt x="16" y="60"/>
                </a:cubicBezTo>
                <a:cubicBezTo>
                  <a:pt x="16" y="60"/>
                  <a:pt x="16" y="60"/>
                  <a:pt x="16" y="60"/>
                </a:cubicBezTo>
                <a:cubicBezTo>
                  <a:pt x="16" y="59"/>
                  <a:pt x="16" y="59"/>
                  <a:pt x="16" y="59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8"/>
                  <a:pt x="16" y="57"/>
                  <a:pt x="16" y="57"/>
                </a:cubicBezTo>
                <a:cubicBezTo>
                  <a:pt x="16" y="57"/>
                  <a:pt x="16" y="57"/>
                  <a:pt x="16" y="57"/>
                </a:cubicBezTo>
                <a:cubicBezTo>
                  <a:pt x="17" y="57"/>
                  <a:pt x="17" y="55"/>
                  <a:pt x="17" y="54"/>
                </a:cubicBezTo>
                <a:cubicBezTo>
                  <a:pt x="17" y="54"/>
                  <a:pt x="17" y="54"/>
                  <a:pt x="17" y="54"/>
                </a:cubicBezTo>
                <a:cubicBezTo>
                  <a:pt x="17" y="53"/>
                  <a:pt x="18" y="52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20" y="51"/>
                  <a:pt x="20" y="50"/>
                </a:cubicBezTo>
                <a:cubicBezTo>
                  <a:pt x="20" y="50"/>
                  <a:pt x="20" y="50"/>
                  <a:pt x="21" y="50"/>
                </a:cubicBezTo>
                <a:cubicBezTo>
                  <a:pt x="21" y="50"/>
                  <a:pt x="21" y="50"/>
                  <a:pt x="22" y="49"/>
                </a:cubicBezTo>
                <a:cubicBezTo>
                  <a:pt x="22" y="49"/>
                  <a:pt x="22" y="49"/>
                  <a:pt x="23" y="49"/>
                </a:cubicBezTo>
                <a:cubicBezTo>
                  <a:pt x="23" y="48"/>
                  <a:pt x="24" y="49"/>
                  <a:pt x="24" y="48"/>
                </a:cubicBezTo>
                <a:cubicBezTo>
                  <a:pt x="25" y="48"/>
                  <a:pt x="26" y="48"/>
                  <a:pt x="28" y="48"/>
                </a:cubicBezTo>
                <a:cubicBezTo>
                  <a:pt x="28" y="48"/>
                  <a:pt x="28" y="48"/>
                  <a:pt x="28" y="48"/>
                </a:cubicBezTo>
                <a:cubicBezTo>
                  <a:pt x="28" y="49"/>
                  <a:pt x="29" y="49"/>
                  <a:pt x="30" y="49"/>
                </a:cubicBezTo>
                <a:cubicBezTo>
                  <a:pt x="30" y="49"/>
                  <a:pt x="30" y="49"/>
                  <a:pt x="30" y="49"/>
                </a:cubicBezTo>
                <a:cubicBezTo>
                  <a:pt x="30" y="50"/>
                  <a:pt x="31" y="50"/>
                  <a:pt x="31" y="50"/>
                </a:cubicBezTo>
                <a:cubicBezTo>
                  <a:pt x="32" y="51"/>
                  <a:pt x="33" y="52"/>
                  <a:pt x="33" y="53"/>
                </a:cubicBezTo>
                <a:cubicBezTo>
                  <a:pt x="33" y="53"/>
                  <a:pt x="33" y="53"/>
                  <a:pt x="33" y="53"/>
                </a:cubicBezTo>
                <a:cubicBezTo>
                  <a:pt x="34" y="54"/>
                  <a:pt x="34" y="54"/>
                  <a:pt x="34" y="55"/>
                </a:cubicBezTo>
                <a:cubicBezTo>
                  <a:pt x="35" y="55"/>
                  <a:pt x="35" y="56"/>
                  <a:pt x="35" y="57"/>
                </a:cubicBezTo>
                <a:cubicBezTo>
                  <a:pt x="35" y="57"/>
                  <a:pt x="35" y="57"/>
                  <a:pt x="35" y="57"/>
                </a:cubicBezTo>
                <a:cubicBezTo>
                  <a:pt x="35" y="58"/>
                  <a:pt x="35" y="58"/>
                  <a:pt x="35" y="59"/>
                </a:cubicBezTo>
                <a:cubicBezTo>
                  <a:pt x="35" y="59"/>
                  <a:pt x="35" y="60"/>
                  <a:pt x="35" y="60"/>
                </a:cubicBezTo>
                <a:cubicBezTo>
                  <a:pt x="35" y="60"/>
                  <a:pt x="35" y="61"/>
                  <a:pt x="35" y="61"/>
                </a:cubicBezTo>
                <a:cubicBezTo>
                  <a:pt x="35" y="61"/>
                  <a:pt x="35" y="62"/>
                  <a:pt x="34" y="62"/>
                </a:cubicBezTo>
                <a:cubicBezTo>
                  <a:pt x="35" y="62"/>
                  <a:pt x="35" y="63"/>
                  <a:pt x="34" y="63"/>
                </a:cubicBezTo>
                <a:cubicBezTo>
                  <a:pt x="34" y="63"/>
                  <a:pt x="34" y="63"/>
                  <a:pt x="33" y="63"/>
                </a:cubicBezTo>
                <a:cubicBezTo>
                  <a:pt x="33" y="64"/>
                  <a:pt x="35" y="65"/>
                  <a:pt x="34" y="65"/>
                </a:cubicBezTo>
                <a:cubicBezTo>
                  <a:pt x="33" y="65"/>
                  <a:pt x="33" y="66"/>
                  <a:pt x="33" y="67"/>
                </a:cubicBezTo>
                <a:cubicBezTo>
                  <a:pt x="33" y="68"/>
                  <a:pt x="33" y="68"/>
                  <a:pt x="33" y="68"/>
                </a:cubicBezTo>
                <a:cubicBezTo>
                  <a:pt x="33" y="69"/>
                  <a:pt x="33" y="69"/>
                  <a:pt x="33" y="69"/>
                </a:cubicBezTo>
                <a:cubicBezTo>
                  <a:pt x="33" y="69"/>
                  <a:pt x="33" y="69"/>
                  <a:pt x="33" y="69"/>
                </a:cubicBezTo>
                <a:cubicBezTo>
                  <a:pt x="32" y="75"/>
                  <a:pt x="32" y="75"/>
                  <a:pt x="32" y="75"/>
                </a:cubicBezTo>
                <a:cubicBezTo>
                  <a:pt x="31" y="95"/>
                  <a:pt x="31" y="114"/>
                  <a:pt x="29" y="131"/>
                </a:cubicBezTo>
                <a:cubicBezTo>
                  <a:pt x="29" y="146"/>
                  <a:pt x="28" y="161"/>
                  <a:pt x="27" y="176"/>
                </a:cubicBezTo>
                <a:cubicBezTo>
                  <a:pt x="25" y="222"/>
                  <a:pt x="24" y="268"/>
                  <a:pt x="22" y="313"/>
                </a:cubicBezTo>
                <a:cubicBezTo>
                  <a:pt x="19" y="397"/>
                  <a:pt x="19" y="397"/>
                  <a:pt x="19" y="397"/>
                </a:cubicBezTo>
                <a:cubicBezTo>
                  <a:pt x="17" y="482"/>
                  <a:pt x="17" y="482"/>
                  <a:pt x="17" y="482"/>
                </a:cubicBezTo>
                <a:cubicBezTo>
                  <a:pt x="16" y="531"/>
                  <a:pt x="16" y="531"/>
                  <a:pt x="16" y="531"/>
                </a:cubicBezTo>
                <a:cubicBezTo>
                  <a:pt x="16" y="546"/>
                  <a:pt x="16" y="546"/>
                  <a:pt x="16" y="546"/>
                </a:cubicBezTo>
                <a:cubicBezTo>
                  <a:pt x="15" y="593"/>
                  <a:pt x="15" y="593"/>
                  <a:pt x="15" y="593"/>
                </a:cubicBezTo>
                <a:cubicBezTo>
                  <a:pt x="15" y="608"/>
                  <a:pt x="15" y="622"/>
                  <a:pt x="15" y="639"/>
                </a:cubicBezTo>
                <a:cubicBezTo>
                  <a:pt x="15" y="682"/>
                  <a:pt x="16" y="742"/>
                  <a:pt x="18" y="796"/>
                </a:cubicBezTo>
                <a:cubicBezTo>
                  <a:pt x="18" y="806"/>
                  <a:pt x="18" y="806"/>
                  <a:pt x="18" y="806"/>
                </a:cubicBezTo>
                <a:cubicBezTo>
                  <a:pt x="19" y="841"/>
                  <a:pt x="21" y="874"/>
                  <a:pt x="23" y="905"/>
                </a:cubicBezTo>
                <a:cubicBezTo>
                  <a:pt x="24" y="924"/>
                  <a:pt x="26" y="946"/>
                  <a:pt x="28" y="968"/>
                </a:cubicBezTo>
                <a:cubicBezTo>
                  <a:pt x="30" y="985"/>
                  <a:pt x="30" y="985"/>
                  <a:pt x="30" y="985"/>
                </a:cubicBezTo>
                <a:cubicBezTo>
                  <a:pt x="31" y="993"/>
                  <a:pt x="31" y="993"/>
                  <a:pt x="31" y="993"/>
                </a:cubicBezTo>
                <a:cubicBezTo>
                  <a:pt x="32" y="995"/>
                  <a:pt x="32" y="994"/>
                  <a:pt x="32" y="995"/>
                </a:cubicBezTo>
                <a:cubicBezTo>
                  <a:pt x="32" y="995"/>
                  <a:pt x="32" y="996"/>
                  <a:pt x="33" y="996"/>
                </a:cubicBezTo>
                <a:cubicBezTo>
                  <a:pt x="35" y="999"/>
                  <a:pt x="39" y="1001"/>
                  <a:pt x="44" y="1003"/>
                </a:cubicBezTo>
                <a:cubicBezTo>
                  <a:pt x="48" y="1005"/>
                  <a:pt x="53" y="1006"/>
                  <a:pt x="58" y="1008"/>
                </a:cubicBezTo>
                <a:cubicBezTo>
                  <a:pt x="75" y="1012"/>
                  <a:pt x="93" y="1015"/>
                  <a:pt x="111" y="1017"/>
                </a:cubicBezTo>
                <a:cubicBezTo>
                  <a:pt x="129" y="1019"/>
                  <a:pt x="147" y="1021"/>
                  <a:pt x="165" y="1022"/>
                </a:cubicBezTo>
                <a:cubicBezTo>
                  <a:pt x="192" y="1024"/>
                  <a:pt x="221" y="1025"/>
                  <a:pt x="249" y="1025"/>
                </a:cubicBezTo>
                <a:cubicBezTo>
                  <a:pt x="259" y="1025"/>
                  <a:pt x="270" y="1025"/>
                  <a:pt x="279" y="1025"/>
                </a:cubicBezTo>
                <a:cubicBezTo>
                  <a:pt x="294" y="1025"/>
                  <a:pt x="309" y="1025"/>
                  <a:pt x="323" y="1025"/>
                </a:cubicBezTo>
                <a:cubicBezTo>
                  <a:pt x="350" y="1024"/>
                  <a:pt x="376" y="1023"/>
                  <a:pt x="403" y="1021"/>
                </a:cubicBezTo>
                <a:cubicBezTo>
                  <a:pt x="426" y="1020"/>
                  <a:pt x="451" y="1018"/>
                  <a:pt x="475" y="1014"/>
                </a:cubicBezTo>
                <a:cubicBezTo>
                  <a:pt x="483" y="1013"/>
                  <a:pt x="492" y="1012"/>
                  <a:pt x="501" y="1011"/>
                </a:cubicBezTo>
                <a:cubicBezTo>
                  <a:pt x="507" y="1010"/>
                  <a:pt x="512" y="1009"/>
                  <a:pt x="517" y="1007"/>
                </a:cubicBezTo>
                <a:cubicBezTo>
                  <a:pt x="524" y="1006"/>
                  <a:pt x="532" y="1004"/>
                  <a:pt x="539" y="1001"/>
                </a:cubicBezTo>
                <a:cubicBezTo>
                  <a:pt x="543" y="1000"/>
                  <a:pt x="546" y="999"/>
                  <a:pt x="549" y="997"/>
                </a:cubicBezTo>
                <a:cubicBezTo>
                  <a:pt x="550" y="996"/>
                  <a:pt x="550" y="996"/>
                  <a:pt x="551" y="995"/>
                </a:cubicBezTo>
                <a:cubicBezTo>
                  <a:pt x="551" y="995"/>
                  <a:pt x="551" y="995"/>
                  <a:pt x="551" y="995"/>
                </a:cubicBezTo>
                <a:cubicBezTo>
                  <a:pt x="552" y="995"/>
                  <a:pt x="552" y="994"/>
                  <a:pt x="552" y="994"/>
                </a:cubicBezTo>
                <a:cubicBezTo>
                  <a:pt x="552" y="992"/>
                  <a:pt x="552" y="992"/>
                  <a:pt x="552" y="992"/>
                </a:cubicBezTo>
                <a:cubicBezTo>
                  <a:pt x="554" y="938"/>
                  <a:pt x="554" y="938"/>
                  <a:pt x="554" y="938"/>
                </a:cubicBezTo>
                <a:cubicBezTo>
                  <a:pt x="555" y="890"/>
                  <a:pt x="557" y="845"/>
                  <a:pt x="558" y="793"/>
                </a:cubicBezTo>
                <a:cubicBezTo>
                  <a:pt x="559" y="754"/>
                  <a:pt x="560" y="713"/>
                  <a:pt x="561" y="669"/>
                </a:cubicBezTo>
                <a:cubicBezTo>
                  <a:pt x="562" y="615"/>
                  <a:pt x="563" y="557"/>
                  <a:pt x="564" y="499"/>
                </a:cubicBezTo>
                <a:cubicBezTo>
                  <a:pt x="565" y="437"/>
                  <a:pt x="565" y="375"/>
                  <a:pt x="565" y="314"/>
                </a:cubicBezTo>
                <a:cubicBezTo>
                  <a:pt x="565" y="312"/>
                  <a:pt x="565" y="309"/>
                  <a:pt x="565" y="304"/>
                </a:cubicBezTo>
                <a:cubicBezTo>
                  <a:pt x="565" y="298"/>
                  <a:pt x="565" y="300"/>
                  <a:pt x="565" y="292"/>
                </a:cubicBezTo>
                <a:cubicBezTo>
                  <a:pt x="565" y="287"/>
                  <a:pt x="565" y="290"/>
                  <a:pt x="565" y="286"/>
                </a:cubicBezTo>
                <a:cubicBezTo>
                  <a:pt x="565" y="233"/>
                  <a:pt x="564" y="181"/>
                  <a:pt x="562" y="133"/>
                </a:cubicBezTo>
                <a:cubicBezTo>
                  <a:pt x="561" y="124"/>
                  <a:pt x="562" y="132"/>
                  <a:pt x="562" y="126"/>
                </a:cubicBezTo>
                <a:cubicBezTo>
                  <a:pt x="561" y="112"/>
                  <a:pt x="560" y="94"/>
                  <a:pt x="558" y="76"/>
                </a:cubicBezTo>
                <a:cubicBezTo>
                  <a:pt x="558" y="67"/>
                  <a:pt x="557" y="58"/>
                  <a:pt x="555" y="50"/>
                </a:cubicBezTo>
                <a:cubicBezTo>
                  <a:pt x="554" y="45"/>
                  <a:pt x="553" y="41"/>
                  <a:pt x="552" y="39"/>
                </a:cubicBezTo>
                <a:cubicBezTo>
                  <a:pt x="550" y="37"/>
                  <a:pt x="547" y="35"/>
                  <a:pt x="544" y="33"/>
                </a:cubicBezTo>
                <a:cubicBezTo>
                  <a:pt x="534" y="26"/>
                  <a:pt x="518" y="23"/>
                  <a:pt x="505" y="20"/>
                </a:cubicBezTo>
                <a:cubicBezTo>
                  <a:pt x="501" y="20"/>
                  <a:pt x="503" y="20"/>
                  <a:pt x="500" y="20"/>
                </a:cubicBezTo>
                <a:cubicBezTo>
                  <a:pt x="496" y="19"/>
                  <a:pt x="499" y="19"/>
                  <a:pt x="495" y="19"/>
                </a:cubicBezTo>
                <a:cubicBezTo>
                  <a:pt x="495" y="19"/>
                  <a:pt x="487" y="18"/>
                  <a:pt x="484" y="17"/>
                </a:cubicBezTo>
                <a:cubicBezTo>
                  <a:pt x="449" y="13"/>
                  <a:pt x="414" y="13"/>
                  <a:pt x="378" y="13"/>
                </a:cubicBezTo>
                <a:cubicBezTo>
                  <a:pt x="372" y="13"/>
                  <a:pt x="372" y="13"/>
                  <a:pt x="362" y="13"/>
                </a:cubicBezTo>
                <a:cubicBezTo>
                  <a:pt x="354" y="13"/>
                  <a:pt x="355" y="13"/>
                  <a:pt x="348" y="13"/>
                </a:cubicBezTo>
                <a:cubicBezTo>
                  <a:pt x="347" y="13"/>
                  <a:pt x="338" y="13"/>
                  <a:pt x="337" y="13"/>
                </a:cubicBezTo>
                <a:cubicBezTo>
                  <a:pt x="336" y="13"/>
                  <a:pt x="338" y="13"/>
                  <a:pt x="336" y="13"/>
                </a:cubicBezTo>
                <a:cubicBezTo>
                  <a:pt x="330" y="13"/>
                  <a:pt x="308" y="14"/>
                  <a:pt x="296" y="15"/>
                </a:cubicBezTo>
                <a:cubicBezTo>
                  <a:pt x="281" y="16"/>
                  <a:pt x="264" y="16"/>
                  <a:pt x="245" y="18"/>
                </a:cubicBezTo>
                <a:cubicBezTo>
                  <a:pt x="263" y="16"/>
                  <a:pt x="277" y="15"/>
                  <a:pt x="282" y="15"/>
                </a:cubicBezTo>
                <a:cubicBezTo>
                  <a:pt x="264" y="15"/>
                  <a:pt x="232" y="17"/>
                  <a:pt x="215" y="18"/>
                </a:cubicBezTo>
                <a:cubicBezTo>
                  <a:pt x="174" y="21"/>
                  <a:pt x="123" y="26"/>
                  <a:pt x="76" y="31"/>
                </a:cubicBezTo>
                <a:cubicBezTo>
                  <a:pt x="73" y="31"/>
                  <a:pt x="71" y="31"/>
                  <a:pt x="71" y="32"/>
                </a:cubicBezTo>
                <a:cubicBezTo>
                  <a:pt x="63" y="32"/>
                  <a:pt x="63" y="32"/>
                  <a:pt x="63" y="32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8" y="33"/>
                  <a:pt x="57" y="33"/>
                  <a:pt x="56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9" y="33"/>
                  <a:pt x="59" y="33"/>
                  <a:pt x="59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3" y="32"/>
                  <a:pt x="63" y="32"/>
                  <a:pt x="63" y="32"/>
                </a:cubicBezTo>
                <a:cubicBezTo>
                  <a:pt x="109" y="27"/>
                  <a:pt x="155" y="23"/>
                  <a:pt x="201" y="19"/>
                </a:cubicBezTo>
                <a:cubicBezTo>
                  <a:pt x="222" y="18"/>
                  <a:pt x="276" y="14"/>
                  <a:pt x="307" y="13"/>
                </a:cubicBezTo>
                <a:cubicBezTo>
                  <a:pt x="326" y="12"/>
                  <a:pt x="336" y="11"/>
                  <a:pt x="327" y="11"/>
                </a:cubicBezTo>
                <a:cubicBezTo>
                  <a:pt x="302" y="12"/>
                  <a:pt x="281" y="13"/>
                  <a:pt x="258" y="14"/>
                </a:cubicBezTo>
                <a:cubicBezTo>
                  <a:pt x="254" y="14"/>
                  <a:pt x="249" y="14"/>
                  <a:pt x="255" y="14"/>
                </a:cubicBezTo>
                <a:cubicBezTo>
                  <a:pt x="303" y="11"/>
                  <a:pt x="358" y="9"/>
                  <a:pt x="397" y="9"/>
                </a:cubicBezTo>
                <a:cubicBezTo>
                  <a:pt x="419" y="9"/>
                  <a:pt x="419" y="9"/>
                  <a:pt x="419" y="9"/>
                </a:cubicBezTo>
                <a:cubicBezTo>
                  <a:pt x="429" y="9"/>
                  <a:pt x="429" y="9"/>
                  <a:pt x="429" y="9"/>
                </a:cubicBezTo>
                <a:cubicBezTo>
                  <a:pt x="428" y="9"/>
                  <a:pt x="424" y="9"/>
                  <a:pt x="425" y="9"/>
                </a:cubicBezTo>
                <a:cubicBezTo>
                  <a:pt x="379" y="8"/>
                  <a:pt x="343" y="8"/>
                  <a:pt x="295" y="10"/>
                </a:cubicBezTo>
                <a:cubicBezTo>
                  <a:pt x="276" y="10"/>
                  <a:pt x="276" y="10"/>
                  <a:pt x="276" y="10"/>
                </a:cubicBezTo>
                <a:cubicBezTo>
                  <a:pt x="260" y="11"/>
                  <a:pt x="238" y="13"/>
                  <a:pt x="218" y="14"/>
                </a:cubicBezTo>
                <a:cubicBezTo>
                  <a:pt x="213" y="14"/>
                  <a:pt x="215" y="14"/>
                  <a:pt x="213" y="14"/>
                </a:cubicBezTo>
                <a:cubicBezTo>
                  <a:pt x="167" y="18"/>
                  <a:pt x="126" y="22"/>
                  <a:pt x="87" y="25"/>
                </a:cubicBezTo>
                <a:cubicBezTo>
                  <a:pt x="121" y="22"/>
                  <a:pt x="157" y="19"/>
                  <a:pt x="190" y="16"/>
                </a:cubicBezTo>
                <a:cubicBezTo>
                  <a:pt x="195" y="16"/>
                  <a:pt x="197" y="15"/>
                  <a:pt x="200" y="15"/>
                </a:cubicBezTo>
                <a:cubicBezTo>
                  <a:pt x="229" y="13"/>
                  <a:pt x="271" y="10"/>
                  <a:pt x="306" y="9"/>
                </a:cubicBezTo>
                <a:cubicBezTo>
                  <a:pt x="311" y="8"/>
                  <a:pt x="312" y="8"/>
                  <a:pt x="298" y="8"/>
                </a:cubicBezTo>
                <a:cubicBezTo>
                  <a:pt x="302" y="8"/>
                  <a:pt x="304" y="8"/>
                  <a:pt x="310" y="8"/>
                </a:cubicBezTo>
                <a:cubicBezTo>
                  <a:pt x="310" y="8"/>
                  <a:pt x="309" y="8"/>
                  <a:pt x="307" y="8"/>
                </a:cubicBezTo>
                <a:cubicBezTo>
                  <a:pt x="326" y="7"/>
                  <a:pt x="329" y="7"/>
                  <a:pt x="347" y="6"/>
                </a:cubicBezTo>
                <a:cubicBezTo>
                  <a:pt x="351" y="6"/>
                  <a:pt x="352" y="6"/>
                  <a:pt x="349" y="6"/>
                </a:cubicBezTo>
                <a:cubicBezTo>
                  <a:pt x="334" y="6"/>
                  <a:pt x="320" y="7"/>
                  <a:pt x="306" y="7"/>
                </a:cubicBezTo>
                <a:cubicBezTo>
                  <a:pt x="297" y="8"/>
                  <a:pt x="291" y="8"/>
                  <a:pt x="284" y="9"/>
                </a:cubicBezTo>
                <a:cubicBezTo>
                  <a:pt x="275" y="9"/>
                  <a:pt x="275" y="9"/>
                  <a:pt x="275" y="9"/>
                </a:cubicBezTo>
                <a:cubicBezTo>
                  <a:pt x="262" y="10"/>
                  <a:pt x="262" y="10"/>
                  <a:pt x="262" y="10"/>
                </a:cubicBezTo>
                <a:cubicBezTo>
                  <a:pt x="250" y="10"/>
                  <a:pt x="250" y="10"/>
                  <a:pt x="250" y="10"/>
                </a:cubicBezTo>
                <a:cubicBezTo>
                  <a:pt x="232" y="11"/>
                  <a:pt x="212" y="13"/>
                  <a:pt x="194" y="14"/>
                </a:cubicBezTo>
                <a:cubicBezTo>
                  <a:pt x="180" y="16"/>
                  <a:pt x="167" y="16"/>
                  <a:pt x="150" y="18"/>
                </a:cubicBezTo>
                <a:cubicBezTo>
                  <a:pt x="157" y="17"/>
                  <a:pt x="168" y="16"/>
                  <a:pt x="179" y="15"/>
                </a:cubicBezTo>
                <a:cubicBezTo>
                  <a:pt x="215" y="12"/>
                  <a:pt x="257" y="9"/>
                  <a:pt x="288" y="8"/>
                </a:cubicBezTo>
                <a:cubicBezTo>
                  <a:pt x="291" y="7"/>
                  <a:pt x="284" y="7"/>
                  <a:pt x="281" y="7"/>
                </a:cubicBezTo>
                <a:cubicBezTo>
                  <a:pt x="256" y="9"/>
                  <a:pt x="256" y="9"/>
                  <a:pt x="256" y="9"/>
                </a:cubicBezTo>
                <a:cubicBezTo>
                  <a:pt x="251" y="9"/>
                  <a:pt x="258" y="9"/>
                  <a:pt x="254" y="9"/>
                </a:cubicBezTo>
                <a:cubicBezTo>
                  <a:pt x="231" y="11"/>
                  <a:pt x="211" y="12"/>
                  <a:pt x="185" y="14"/>
                </a:cubicBezTo>
                <a:cubicBezTo>
                  <a:pt x="182" y="14"/>
                  <a:pt x="176" y="15"/>
                  <a:pt x="180" y="14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66" y="15"/>
                  <a:pt x="173" y="15"/>
                  <a:pt x="171" y="15"/>
                </a:cubicBezTo>
                <a:cubicBezTo>
                  <a:pt x="167" y="15"/>
                  <a:pt x="158" y="16"/>
                  <a:pt x="153" y="16"/>
                </a:cubicBezTo>
                <a:cubicBezTo>
                  <a:pt x="122" y="20"/>
                  <a:pt x="97" y="22"/>
                  <a:pt x="62" y="26"/>
                </a:cubicBezTo>
                <a:cubicBezTo>
                  <a:pt x="85" y="23"/>
                  <a:pt x="115" y="20"/>
                  <a:pt x="146" y="17"/>
                </a:cubicBezTo>
                <a:cubicBezTo>
                  <a:pt x="153" y="16"/>
                  <a:pt x="145" y="17"/>
                  <a:pt x="150" y="16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95" y="13"/>
                  <a:pt x="195" y="13"/>
                  <a:pt x="195" y="13"/>
                </a:cubicBezTo>
                <a:cubicBezTo>
                  <a:pt x="228" y="10"/>
                  <a:pt x="228" y="10"/>
                  <a:pt x="228" y="10"/>
                </a:cubicBezTo>
                <a:cubicBezTo>
                  <a:pt x="238" y="9"/>
                  <a:pt x="245" y="9"/>
                  <a:pt x="257" y="8"/>
                </a:cubicBezTo>
                <a:cubicBezTo>
                  <a:pt x="261" y="8"/>
                  <a:pt x="259" y="8"/>
                  <a:pt x="267" y="7"/>
                </a:cubicBezTo>
                <a:cubicBezTo>
                  <a:pt x="268" y="7"/>
                  <a:pt x="258" y="7"/>
                  <a:pt x="264" y="7"/>
                </a:cubicBezTo>
                <a:cubicBezTo>
                  <a:pt x="270" y="7"/>
                  <a:pt x="265" y="7"/>
                  <a:pt x="269" y="7"/>
                </a:cubicBezTo>
                <a:cubicBezTo>
                  <a:pt x="275" y="7"/>
                  <a:pt x="277" y="6"/>
                  <a:pt x="281" y="6"/>
                </a:cubicBezTo>
                <a:cubicBezTo>
                  <a:pt x="327" y="4"/>
                  <a:pt x="327" y="4"/>
                  <a:pt x="327" y="4"/>
                </a:cubicBezTo>
                <a:cubicBezTo>
                  <a:pt x="331" y="4"/>
                  <a:pt x="319" y="4"/>
                  <a:pt x="325" y="4"/>
                </a:cubicBezTo>
                <a:cubicBezTo>
                  <a:pt x="332" y="4"/>
                  <a:pt x="352" y="3"/>
                  <a:pt x="357" y="3"/>
                </a:cubicBezTo>
                <a:cubicBezTo>
                  <a:pt x="375" y="3"/>
                  <a:pt x="385" y="2"/>
                  <a:pt x="405" y="3"/>
                </a:cubicBezTo>
                <a:cubicBezTo>
                  <a:pt x="411" y="3"/>
                  <a:pt x="405" y="2"/>
                  <a:pt x="408" y="2"/>
                </a:cubicBezTo>
                <a:cubicBezTo>
                  <a:pt x="421" y="2"/>
                  <a:pt x="428" y="3"/>
                  <a:pt x="442" y="3"/>
                </a:cubicBezTo>
                <a:cubicBezTo>
                  <a:pt x="450" y="3"/>
                  <a:pt x="465" y="4"/>
                  <a:pt x="477" y="6"/>
                </a:cubicBezTo>
                <a:cubicBezTo>
                  <a:pt x="477" y="5"/>
                  <a:pt x="468" y="4"/>
                  <a:pt x="462" y="4"/>
                </a:cubicBezTo>
                <a:cubicBezTo>
                  <a:pt x="466" y="4"/>
                  <a:pt x="479" y="5"/>
                  <a:pt x="484" y="6"/>
                </a:cubicBezTo>
                <a:cubicBezTo>
                  <a:pt x="503" y="8"/>
                  <a:pt x="520" y="11"/>
                  <a:pt x="538" y="17"/>
                </a:cubicBezTo>
                <a:cubicBezTo>
                  <a:pt x="542" y="19"/>
                  <a:pt x="547" y="21"/>
                  <a:pt x="551" y="23"/>
                </a:cubicBezTo>
                <a:cubicBezTo>
                  <a:pt x="556" y="26"/>
                  <a:pt x="560" y="30"/>
                  <a:pt x="563" y="35"/>
                </a:cubicBezTo>
                <a:cubicBezTo>
                  <a:pt x="566" y="41"/>
                  <a:pt x="566" y="46"/>
                  <a:pt x="567" y="51"/>
                </a:cubicBezTo>
                <a:cubicBezTo>
                  <a:pt x="568" y="56"/>
                  <a:pt x="569" y="62"/>
                  <a:pt x="570" y="67"/>
                </a:cubicBezTo>
                <a:cubicBezTo>
                  <a:pt x="570" y="74"/>
                  <a:pt x="571" y="77"/>
                  <a:pt x="571" y="83"/>
                </a:cubicBezTo>
                <a:cubicBezTo>
                  <a:pt x="571" y="85"/>
                  <a:pt x="571" y="84"/>
                  <a:pt x="571" y="83"/>
                </a:cubicBezTo>
                <a:cubicBezTo>
                  <a:pt x="574" y="107"/>
                  <a:pt x="575" y="162"/>
                  <a:pt x="576" y="178"/>
                </a:cubicBezTo>
                <a:cubicBezTo>
                  <a:pt x="576" y="185"/>
                  <a:pt x="576" y="175"/>
                  <a:pt x="576" y="180"/>
                </a:cubicBezTo>
                <a:cubicBezTo>
                  <a:pt x="577" y="189"/>
                  <a:pt x="577" y="204"/>
                  <a:pt x="577" y="210"/>
                </a:cubicBezTo>
                <a:cubicBezTo>
                  <a:pt x="578" y="280"/>
                  <a:pt x="578" y="280"/>
                  <a:pt x="578" y="280"/>
                </a:cubicBezTo>
                <a:cubicBezTo>
                  <a:pt x="578" y="285"/>
                  <a:pt x="578" y="293"/>
                  <a:pt x="578" y="295"/>
                </a:cubicBezTo>
                <a:cubicBezTo>
                  <a:pt x="578" y="306"/>
                  <a:pt x="579" y="325"/>
                  <a:pt x="578" y="337"/>
                </a:cubicBezTo>
                <a:close/>
                <a:moveTo>
                  <a:pt x="319" y="5"/>
                </a:moveTo>
                <a:cubicBezTo>
                  <a:pt x="307" y="5"/>
                  <a:pt x="303" y="6"/>
                  <a:pt x="287" y="6"/>
                </a:cubicBezTo>
                <a:cubicBezTo>
                  <a:pt x="284" y="7"/>
                  <a:pt x="280" y="7"/>
                  <a:pt x="272" y="7"/>
                </a:cubicBezTo>
                <a:cubicBezTo>
                  <a:pt x="271" y="8"/>
                  <a:pt x="250" y="8"/>
                  <a:pt x="251" y="9"/>
                </a:cubicBezTo>
                <a:cubicBezTo>
                  <a:pt x="261" y="8"/>
                  <a:pt x="269" y="8"/>
                  <a:pt x="275" y="8"/>
                </a:cubicBezTo>
                <a:cubicBezTo>
                  <a:pt x="279" y="7"/>
                  <a:pt x="274" y="7"/>
                  <a:pt x="277" y="7"/>
                </a:cubicBezTo>
                <a:cubicBezTo>
                  <a:pt x="321" y="5"/>
                  <a:pt x="321" y="5"/>
                  <a:pt x="321" y="5"/>
                </a:cubicBezTo>
                <a:cubicBezTo>
                  <a:pt x="321" y="5"/>
                  <a:pt x="316" y="5"/>
                  <a:pt x="319" y="5"/>
                </a:cubicBezTo>
                <a:close/>
                <a:moveTo>
                  <a:pt x="322" y="5"/>
                </a:moveTo>
                <a:cubicBezTo>
                  <a:pt x="324" y="5"/>
                  <a:pt x="324" y="5"/>
                  <a:pt x="324" y="5"/>
                </a:cubicBezTo>
                <a:cubicBezTo>
                  <a:pt x="334" y="5"/>
                  <a:pt x="326" y="5"/>
                  <a:pt x="322" y="5"/>
                </a:cubicBezTo>
                <a:close/>
                <a:moveTo>
                  <a:pt x="338" y="13"/>
                </a:moveTo>
                <a:cubicBezTo>
                  <a:pt x="337" y="13"/>
                  <a:pt x="337" y="13"/>
                  <a:pt x="337" y="13"/>
                </a:cubicBezTo>
                <a:cubicBezTo>
                  <a:pt x="337" y="13"/>
                  <a:pt x="337" y="13"/>
                  <a:pt x="338" y="1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061156" y="3928536"/>
            <a:ext cx="7121553" cy="1827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Explain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all the activities that you want to include in your project e.g. reorganization of research fields, gap analysis, development of new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business plan, etc.</a:t>
            </a:r>
          </a:p>
          <a:p>
            <a:pPr>
              <a:lnSpc>
                <a:spcPct val="10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Note : This box should be deleted!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0533" y="1174045"/>
            <a:ext cx="7608712" cy="2111022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0" name="TextBox 9"/>
          <p:cNvSpPr txBox="1"/>
          <p:nvPr/>
        </p:nvSpPr>
        <p:spPr>
          <a:xfrm>
            <a:off x="1061156" y="1535289"/>
            <a:ext cx="6931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Your text goes here</a:t>
            </a:r>
            <a:endParaRPr lang="sr-Latn-RS" sz="2000" b="1" dirty="0"/>
          </a:p>
        </p:txBody>
      </p:sp>
    </p:spTree>
    <p:extLst>
      <p:ext uri="{BB962C8B-B14F-4D97-AF65-F5344CB8AC3E}">
        <p14:creationId xmlns:p14="http://schemas.microsoft.com/office/powerpoint/2010/main" val="116776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6 - </a:t>
            </a:r>
            <a:r>
              <a:rPr lang="en-GB" sz="3600" b="1" dirty="0">
                <a:solidFill>
                  <a:schemeClr val="accent2">
                    <a:lumMod val="75000"/>
                  </a:schemeClr>
                </a:solidFill>
              </a:rPr>
              <a:t>With whom we want to work</a:t>
            </a:r>
            <a:r>
              <a:rPr lang="en-GB" sz="3600" b="1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en-US" dirty="0"/>
          </a:p>
        </p:txBody>
      </p:sp>
      <p:sp>
        <p:nvSpPr>
          <p:cNvPr id="7" name="Freeform 496"/>
          <p:cNvSpPr>
            <a:spLocks noEditPoints="1"/>
          </p:cNvSpPr>
          <p:nvPr/>
        </p:nvSpPr>
        <p:spPr bwMode="auto">
          <a:xfrm rot="5400000">
            <a:off x="3623729" y="745070"/>
            <a:ext cx="2178762" cy="7958666"/>
          </a:xfrm>
          <a:custGeom>
            <a:avLst/>
            <a:gdLst>
              <a:gd name="T0" fmla="*/ 453 w 579"/>
              <a:gd name="T1" fmla="*/ 2 h 1040"/>
              <a:gd name="T2" fmla="*/ 400 w 579"/>
              <a:gd name="T3" fmla="*/ 2 h 1040"/>
              <a:gd name="T4" fmla="*/ 281 w 579"/>
              <a:gd name="T5" fmla="*/ 14 h 1040"/>
              <a:gd name="T6" fmla="*/ 134 w 579"/>
              <a:gd name="T7" fmla="*/ 19 h 1040"/>
              <a:gd name="T8" fmla="*/ 59 w 579"/>
              <a:gd name="T9" fmla="*/ 29 h 1040"/>
              <a:gd name="T10" fmla="*/ 59 w 579"/>
              <a:gd name="T11" fmla="*/ 28 h 1040"/>
              <a:gd name="T12" fmla="*/ 59 w 579"/>
              <a:gd name="T13" fmla="*/ 26 h 1040"/>
              <a:gd name="T14" fmla="*/ 59 w 579"/>
              <a:gd name="T15" fmla="*/ 26 h 1040"/>
              <a:gd name="T16" fmla="*/ 59 w 579"/>
              <a:gd name="T17" fmla="*/ 27 h 1040"/>
              <a:gd name="T18" fmla="*/ 59 w 579"/>
              <a:gd name="T19" fmla="*/ 33 h 1040"/>
              <a:gd name="T20" fmla="*/ 57 w 579"/>
              <a:gd name="T21" fmla="*/ 26 h 1040"/>
              <a:gd name="T22" fmla="*/ 57 w 579"/>
              <a:gd name="T23" fmla="*/ 28 h 1040"/>
              <a:gd name="T24" fmla="*/ 56 w 579"/>
              <a:gd name="T25" fmla="*/ 31 h 1040"/>
              <a:gd name="T26" fmla="*/ 56 w 579"/>
              <a:gd name="T27" fmla="*/ 33 h 1040"/>
              <a:gd name="T28" fmla="*/ 54 w 579"/>
              <a:gd name="T29" fmla="*/ 36 h 1040"/>
              <a:gd name="T30" fmla="*/ 59 w 579"/>
              <a:gd name="T31" fmla="*/ 31 h 1040"/>
              <a:gd name="T32" fmla="*/ 59 w 579"/>
              <a:gd name="T33" fmla="*/ 31 h 1040"/>
              <a:gd name="T34" fmla="*/ 55 w 579"/>
              <a:gd name="T35" fmla="*/ 28 h 1040"/>
              <a:gd name="T36" fmla="*/ 55 w 579"/>
              <a:gd name="T37" fmla="*/ 27 h 1040"/>
              <a:gd name="T38" fmla="*/ 578 w 579"/>
              <a:gd name="T39" fmla="*/ 337 h 1040"/>
              <a:gd name="T40" fmla="*/ 566 w 579"/>
              <a:gd name="T41" fmla="*/ 998 h 1040"/>
              <a:gd name="T42" fmla="*/ 324 w 579"/>
              <a:gd name="T43" fmla="*/ 1039 h 1040"/>
              <a:gd name="T44" fmla="*/ 51 w 579"/>
              <a:gd name="T45" fmla="*/ 1020 h 1040"/>
              <a:gd name="T46" fmla="*/ 17 w 579"/>
              <a:gd name="T47" fmla="*/ 996 h 1040"/>
              <a:gd name="T48" fmla="*/ 0 w 579"/>
              <a:gd name="T49" fmla="*/ 657 h 1040"/>
              <a:gd name="T50" fmla="*/ 5 w 579"/>
              <a:gd name="T51" fmla="*/ 350 h 1040"/>
              <a:gd name="T52" fmla="*/ 9 w 579"/>
              <a:gd name="T53" fmla="*/ 238 h 1040"/>
              <a:gd name="T54" fmla="*/ 16 w 579"/>
              <a:gd name="T55" fmla="*/ 68 h 1040"/>
              <a:gd name="T56" fmla="*/ 16 w 579"/>
              <a:gd name="T57" fmla="*/ 62 h 1040"/>
              <a:gd name="T58" fmla="*/ 16 w 579"/>
              <a:gd name="T59" fmla="*/ 57 h 1040"/>
              <a:gd name="T60" fmla="*/ 21 w 579"/>
              <a:gd name="T61" fmla="*/ 50 h 1040"/>
              <a:gd name="T62" fmla="*/ 30 w 579"/>
              <a:gd name="T63" fmla="*/ 49 h 1040"/>
              <a:gd name="T64" fmla="*/ 35 w 579"/>
              <a:gd name="T65" fmla="*/ 57 h 1040"/>
              <a:gd name="T66" fmla="*/ 34 w 579"/>
              <a:gd name="T67" fmla="*/ 63 h 1040"/>
              <a:gd name="T68" fmla="*/ 33 w 579"/>
              <a:gd name="T69" fmla="*/ 69 h 1040"/>
              <a:gd name="T70" fmla="*/ 17 w 579"/>
              <a:gd name="T71" fmla="*/ 482 h 1040"/>
              <a:gd name="T72" fmla="*/ 18 w 579"/>
              <a:gd name="T73" fmla="*/ 806 h 1040"/>
              <a:gd name="T74" fmla="*/ 33 w 579"/>
              <a:gd name="T75" fmla="*/ 996 h 1040"/>
              <a:gd name="T76" fmla="*/ 279 w 579"/>
              <a:gd name="T77" fmla="*/ 1025 h 1040"/>
              <a:gd name="T78" fmla="*/ 539 w 579"/>
              <a:gd name="T79" fmla="*/ 1001 h 1040"/>
              <a:gd name="T80" fmla="*/ 554 w 579"/>
              <a:gd name="T81" fmla="*/ 938 h 1040"/>
              <a:gd name="T82" fmla="*/ 565 w 579"/>
              <a:gd name="T83" fmla="*/ 292 h 1040"/>
              <a:gd name="T84" fmla="*/ 552 w 579"/>
              <a:gd name="T85" fmla="*/ 39 h 1040"/>
              <a:gd name="T86" fmla="*/ 378 w 579"/>
              <a:gd name="T87" fmla="*/ 13 h 1040"/>
              <a:gd name="T88" fmla="*/ 245 w 579"/>
              <a:gd name="T89" fmla="*/ 18 h 1040"/>
              <a:gd name="T90" fmla="*/ 60 w 579"/>
              <a:gd name="T91" fmla="*/ 33 h 1040"/>
              <a:gd name="T92" fmla="*/ 59 w 579"/>
              <a:gd name="T93" fmla="*/ 33 h 1040"/>
              <a:gd name="T94" fmla="*/ 258 w 579"/>
              <a:gd name="T95" fmla="*/ 14 h 1040"/>
              <a:gd name="T96" fmla="*/ 295 w 579"/>
              <a:gd name="T97" fmla="*/ 10 h 1040"/>
              <a:gd name="T98" fmla="*/ 200 w 579"/>
              <a:gd name="T99" fmla="*/ 15 h 1040"/>
              <a:gd name="T100" fmla="*/ 349 w 579"/>
              <a:gd name="T101" fmla="*/ 6 h 1040"/>
              <a:gd name="T102" fmla="*/ 194 w 579"/>
              <a:gd name="T103" fmla="*/ 14 h 1040"/>
              <a:gd name="T104" fmla="*/ 254 w 579"/>
              <a:gd name="T105" fmla="*/ 9 h 1040"/>
              <a:gd name="T106" fmla="*/ 62 w 579"/>
              <a:gd name="T107" fmla="*/ 26 h 1040"/>
              <a:gd name="T108" fmla="*/ 257 w 579"/>
              <a:gd name="T109" fmla="*/ 8 h 1040"/>
              <a:gd name="T110" fmla="*/ 325 w 579"/>
              <a:gd name="T111" fmla="*/ 4 h 1040"/>
              <a:gd name="T112" fmla="*/ 462 w 579"/>
              <a:gd name="T113" fmla="*/ 4 h 1040"/>
              <a:gd name="T114" fmla="*/ 570 w 579"/>
              <a:gd name="T115" fmla="*/ 67 h 1040"/>
              <a:gd name="T116" fmla="*/ 578 w 579"/>
              <a:gd name="T117" fmla="*/ 280 h 1040"/>
              <a:gd name="T118" fmla="*/ 251 w 579"/>
              <a:gd name="T119" fmla="*/ 9 h 1040"/>
              <a:gd name="T120" fmla="*/ 324 w 579"/>
              <a:gd name="T121" fmla="*/ 5 h 1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79" h="1040">
                <a:moveTo>
                  <a:pt x="559" y="90"/>
                </a:moveTo>
                <a:cubicBezTo>
                  <a:pt x="558" y="80"/>
                  <a:pt x="558" y="80"/>
                  <a:pt x="558" y="80"/>
                </a:cubicBezTo>
                <a:cubicBezTo>
                  <a:pt x="558" y="81"/>
                  <a:pt x="558" y="87"/>
                  <a:pt x="559" y="90"/>
                </a:cubicBezTo>
                <a:close/>
                <a:moveTo>
                  <a:pt x="453" y="2"/>
                </a:moveTo>
                <a:cubicBezTo>
                  <a:pt x="452" y="2"/>
                  <a:pt x="461" y="3"/>
                  <a:pt x="464" y="3"/>
                </a:cubicBezTo>
                <a:cubicBezTo>
                  <a:pt x="461" y="3"/>
                  <a:pt x="458" y="2"/>
                  <a:pt x="453" y="2"/>
                </a:cubicBezTo>
                <a:close/>
                <a:moveTo>
                  <a:pt x="436" y="1"/>
                </a:moveTo>
                <a:cubicBezTo>
                  <a:pt x="439" y="1"/>
                  <a:pt x="447" y="2"/>
                  <a:pt x="448" y="2"/>
                </a:cubicBezTo>
                <a:cubicBezTo>
                  <a:pt x="446" y="1"/>
                  <a:pt x="436" y="1"/>
                  <a:pt x="436" y="1"/>
                </a:cubicBezTo>
                <a:close/>
                <a:moveTo>
                  <a:pt x="400" y="2"/>
                </a:moveTo>
                <a:cubicBezTo>
                  <a:pt x="396" y="2"/>
                  <a:pt x="389" y="2"/>
                  <a:pt x="388" y="2"/>
                </a:cubicBezTo>
                <a:cubicBezTo>
                  <a:pt x="391" y="2"/>
                  <a:pt x="398" y="2"/>
                  <a:pt x="400" y="2"/>
                </a:cubicBezTo>
                <a:close/>
                <a:moveTo>
                  <a:pt x="358" y="1"/>
                </a:moveTo>
                <a:cubicBezTo>
                  <a:pt x="367" y="0"/>
                  <a:pt x="374" y="0"/>
                  <a:pt x="378" y="0"/>
                </a:cubicBezTo>
                <a:cubicBezTo>
                  <a:pt x="371" y="0"/>
                  <a:pt x="361" y="0"/>
                  <a:pt x="358" y="1"/>
                </a:cubicBezTo>
                <a:close/>
                <a:moveTo>
                  <a:pt x="281" y="14"/>
                </a:moveTo>
                <a:cubicBezTo>
                  <a:pt x="288" y="14"/>
                  <a:pt x="309" y="12"/>
                  <a:pt x="320" y="12"/>
                </a:cubicBezTo>
                <a:cubicBezTo>
                  <a:pt x="308" y="12"/>
                  <a:pt x="293" y="13"/>
                  <a:pt x="281" y="14"/>
                </a:cubicBezTo>
                <a:close/>
                <a:moveTo>
                  <a:pt x="278" y="9"/>
                </a:moveTo>
                <a:cubicBezTo>
                  <a:pt x="268" y="10"/>
                  <a:pt x="268" y="10"/>
                  <a:pt x="268" y="10"/>
                </a:cubicBezTo>
                <a:cubicBezTo>
                  <a:pt x="263" y="10"/>
                  <a:pt x="237" y="12"/>
                  <a:pt x="239" y="12"/>
                </a:cubicBezTo>
                <a:cubicBezTo>
                  <a:pt x="256" y="10"/>
                  <a:pt x="279" y="9"/>
                  <a:pt x="292" y="9"/>
                </a:cubicBezTo>
                <a:cubicBezTo>
                  <a:pt x="287" y="9"/>
                  <a:pt x="283" y="9"/>
                  <a:pt x="278" y="9"/>
                </a:cubicBezTo>
                <a:close/>
                <a:moveTo>
                  <a:pt x="134" y="19"/>
                </a:moveTo>
                <a:cubicBezTo>
                  <a:pt x="127" y="20"/>
                  <a:pt x="127" y="20"/>
                  <a:pt x="127" y="20"/>
                </a:cubicBezTo>
                <a:cubicBezTo>
                  <a:pt x="127" y="20"/>
                  <a:pt x="127" y="20"/>
                  <a:pt x="128" y="20"/>
                </a:cubicBezTo>
                <a:cubicBezTo>
                  <a:pt x="133" y="19"/>
                  <a:pt x="134" y="19"/>
                  <a:pt x="134" y="19"/>
                </a:cubicBez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9"/>
                  <a:pt x="59" y="29"/>
                  <a:pt x="59" y="29"/>
                </a:cubicBezTo>
                <a:cubicBezTo>
                  <a:pt x="59" y="29"/>
                  <a:pt x="60" y="28"/>
                  <a:pt x="60" y="28"/>
                </a:cubicBezTo>
                <a:cubicBezTo>
                  <a:pt x="68" y="27"/>
                  <a:pt x="68" y="27"/>
                  <a:pt x="68" y="27"/>
                </a:cubicBezTo>
                <a:lnTo>
                  <a:pt x="59" y="28"/>
                </a:ln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lose/>
                <a:moveTo>
                  <a:pt x="58" y="29"/>
                </a:moveTo>
                <a:cubicBezTo>
                  <a:pt x="59" y="29"/>
                  <a:pt x="59" y="29"/>
                  <a:pt x="59" y="28"/>
                </a:cubicBez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8" y="29"/>
                  <a:pt x="58" y="29"/>
                </a:cubicBezTo>
                <a:close/>
                <a:moveTo>
                  <a:pt x="59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60" y="26"/>
                  <a:pt x="60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lose/>
                <a:moveTo>
                  <a:pt x="59" y="32"/>
                </a:moveTo>
                <a:cubicBezTo>
                  <a:pt x="59" y="32"/>
                  <a:pt x="60" y="32"/>
                  <a:pt x="60" y="32"/>
                </a:cubicBezTo>
                <a:cubicBezTo>
                  <a:pt x="60" y="32"/>
                  <a:pt x="59" y="32"/>
                  <a:pt x="59" y="32"/>
                </a:cubicBezTo>
                <a:close/>
                <a:moveTo>
                  <a:pt x="59" y="27"/>
                </a:moveTo>
                <a:cubicBezTo>
                  <a:pt x="59" y="27"/>
                  <a:pt x="59" y="27"/>
                  <a:pt x="59" y="27"/>
                </a:cubicBezTo>
                <a:cubicBezTo>
                  <a:pt x="59" y="27"/>
                  <a:pt x="59" y="27"/>
                  <a:pt x="59" y="27"/>
                </a:cubicBezTo>
                <a:close/>
                <a:moveTo>
                  <a:pt x="58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8" y="26"/>
                  <a:pt x="58" y="26"/>
                </a:cubicBezTo>
                <a:close/>
                <a:moveTo>
                  <a:pt x="59" y="34"/>
                </a:moveTo>
                <a:cubicBezTo>
                  <a:pt x="59" y="34"/>
                  <a:pt x="59" y="34"/>
                  <a:pt x="59" y="33"/>
                </a:cubicBezTo>
                <a:cubicBezTo>
                  <a:pt x="59" y="33"/>
                  <a:pt x="59" y="33"/>
                  <a:pt x="59" y="34"/>
                </a:cubicBezTo>
                <a:close/>
                <a:moveTo>
                  <a:pt x="59" y="32"/>
                </a:moveTo>
                <a:cubicBezTo>
                  <a:pt x="59" y="32"/>
                  <a:pt x="58" y="32"/>
                  <a:pt x="58" y="32"/>
                </a:cubicBezTo>
                <a:cubicBezTo>
                  <a:pt x="58" y="32"/>
                  <a:pt x="59" y="32"/>
                  <a:pt x="59" y="32"/>
                </a:cubicBezTo>
                <a:close/>
                <a:moveTo>
                  <a:pt x="58" y="26"/>
                </a:moveTo>
                <a:cubicBezTo>
                  <a:pt x="58" y="26"/>
                  <a:pt x="58" y="26"/>
                  <a:pt x="57" y="26"/>
                </a:cubicBezTo>
                <a:cubicBezTo>
                  <a:pt x="58" y="26"/>
                  <a:pt x="58" y="27"/>
                  <a:pt x="58" y="26"/>
                </a:cubicBezTo>
                <a:close/>
                <a:moveTo>
                  <a:pt x="57" y="29"/>
                </a:move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7" y="29"/>
                  <a:pt x="57" y="29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6" y="31"/>
                </a:moveTo>
                <a:cubicBezTo>
                  <a:pt x="57" y="31"/>
                  <a:pt x="57" y="31"/>
                  <a:pt x="56" y="31"/>
                </a:cubicBezTo>
                <a:close/>
                <a:moveTo>
                  <a:pt x="55" y="33"/>
                </a:moveTo>
                <a:cubicBezTo>
                  <a:pt x="56" y="33"/>
                  <a:pt x="56" y="33"/>
                  <a:pt x="56" y="33"/>
                </a:cubicBezTo>
                <a:cubicBezTo>
                  <a:pt x="56" y="33"/>
                  <a:pt x="56" y="33"/>
                  <a:pt x="55" y="33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3"/>
                </a:cubicBezTo>
                <a:lnTo>
                  <a:pt x="56" y="34"/>
                </a:lnTo>
                <a:close/>
                <a:moveTo>
                  <a:pt x="56" y="36"/>
                </a:moveTo>
                <a:cubicBezTo>
                  <a:pt x="56" y="36"/>
                  <a:pt x="55" y="36"/>
                  <a:pt x="55" y="36"/>
                </a:cubicBezTo>
                <a:cubicBezTo>
                  <a:pt x="56" y="36"/>
                  <a:pt x="56" y="36"/>
                  <a:pt x="56" y="36"/>
                </a:cubicBezTo>
                <a:close/>
                <a:moveTo>
                  <a:pt x="54" y="36"/>
                </a:moveTo>
                <a:cubicBezTo>
                  <a:pt x="54" y="36"/>
                  <a:pt x="54" y="36"/>
                  <a:pt x="54" y="36"/>
                </a:cubicBezTo>
                <a:close/>
                <a:moveTo>
                  <a:pt x="192" y="23"/>
                </a:moveTo>
                <a:cubicBezTo>
                  <a:pt x="199" y="23"/>
                  <a:pt x="208" y="22"/>
                  <a:pt x="214" y="22"/>
                </a:cubicBezTo>
                <a:cubicBezTo>
                  <a:pt x="222" y="21"/>
                  <a:pt x="222" y="21"/>
                  <a:pt x="222" y="21"/>
                </a:cubicBezTo>
                <a:cubicBezTo>
                  <a:pt x="210" y="22"/>
                  <a:pt x="200" y="22"/>
                  <a:pt x="192" y="23"/>
                </a:cubicBezTo>
                <a:close/>
                <a:moveTo>
                  <a:pt x="59" y="31"/>
                </a:move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60" y="31"/>
                  <a:pt x="60" y="31"/>
                </a:cubicBezTo>
                <a:cubicBezTo>
                  <a:pt x="59" y="31"/>
                  <a:pt x="58" y="31"/>
                  <a:pt x="57" y="31"/>
                </a:cubicBezTo>
                <a:cubicBezTo>
                  <a:pt x="58" y="31"/>
                  <a:pt x="58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lose/>
                <a:moveTo>
                  <a:pt x="58" y="27"/>
                </a:moveTo>
                <a:cubicBezTo>
                  <a:pt x="58" y="27"/>
                  <a:pt x="58" y="27"/>
                  <a:pt x="58" y="27"/>
                </a:cubicBezTo>
                <a:cubicBezTo>
                  <a:pt x="58" y="27"/>
                  <a:pt x="58" y="27"/>
                  <a:pt x="58" y="27"/>
                </a:cubicBezTo>
                <a:cubicBezTo>
                  <a:pt x="59" y="27"/>
                  <a:pt x="58" y="27"/>
                  <a:pt x="58" y="27"/>
                </a:cubicBezTo>
                <a:close/>
                <a:moveTo>
                  <a:pt x="55" y="28"/>
                </a:moveTo>
                <a:cubicBezTo>
                  <a:pt x="55" y="28"/>
                  <a:pt x="55" y="28"/>
                  <a:pt x="55" y="28"/>
                </a:cubicBezTo>
                <a:cubicBezTo>
                  <a:pt x="55" y="27"/>
                  <a:pt x="56" y="28"/>
                  <a:pt x="56" y="27"/>
                </a:cubicBezTo>
                <a:cubicBezTo>
                  <a:pt x="56" y="27"/>
                  <a:pt x="56" y="28"/>
                  <a:pt x="56" y="28"/>
                </a:cubicBezTo>
                <a:cubicBezTo>
                  <a:pt x="57" y="27"/>
                  <a:pt x="58" y="28"/>
                  <a:pt x="58" y="27"/>
                </a:cubicBezTo>
                <a:cubicBezTo>
                  <a:pt x="57" y="27"/>
                  <a:pt x="56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55" y="28"/>
                  <a:pt x="54" y="27"/>
                  <a:pt x="54" y="28"/>
                </a:cubicBezTo>
                <a:cubicBezTo>
                  <a:pt x="54" y="28"/>
                  <a:pt x="54" y="28"/>
                  <a:pt x="55" y="28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4"/>
                </a:cubicBezTo>
                <a:cubicBezTo>
                  <a:pt x="56" y="34"/>
                  <a:pt x="56" y="34"/>
                  <a:pt x="56" y="34"/>
                </a:cubicBezTo>
                <a:close/>
                <a:moveTo>
                  <a:pt x="578" y="337"/>
                </a:moveTo>
                <a:cubicBezTo>
                  <a:pt x="579" y="495"/>
                  <a:pt x="576" y="661"/>
                  <a:pt x="571" y="820"/>
                </a:cubicBezTo>
                <a:cubicBezTo>
                  <a:pt x="568" y="940"/>
                  <a:pt x="568" y="940"/>
                  <a:pt x="568" y="940"/>
                </a:cubicBezTo>
                <a:cubicBezTo>
                  <a:pt x="567" y="952"/>
                  <a:pt x="567" y="963"/>
                  <a:pt x="567" y="974"/>
                </a:cubicBezTo>
                <a:cubicBezTo>
                  <a:pt x="566" y="994"/>
                  <a:pt x="566" y="994"/>
                  <a:pt x="566" y="994"/>
                </a:cubicBezTo>
                <a:cubicBezTo>
                  <a:pt x="566" y="995"/>
                  <a:pt x="566" y="995"/>
                  <a:pt x="566" y="995"/>
                </a:cubicBezTo>
                <a:cubicBezTo>
                  <a:pt x="566" y="996"/>
                  <a:pt x="566" y="997"/>
                  <a:pt x="566" y="998"/>
                </a:cubicBezTo>
                <a:cubicBezTo>
                  <a:pt x="565" y="999"/>
                  <a:pt x="565" y="1000"/>
                  <a:pt x="564" y="1001"/>
                </a:cubicBezTo>
                <a:cubicBezTo>
                  <a:pt x="563" y="1004"/>
                  <a:pt x="560" y="1006"/>
                  <a:pt x="559" y="1007"/>
                </a:cubicBezTo>
                <a:cubicBezTo>
                  <a:pt x="555" y="1010"/>
                  <a:pt x="552" y="1011"/>
                  <a:pt x="548" y="1013"/>
                </a:cubicBezTo>
                <a:cubicBezTo>
                  <a:pt x="535" y="1019"/>
                  <a:pt x="521" y="1021"/>
                  <a:pt x="507" y="1024"/>
                </a:cubicBezTo>
                <a:cubicBezTo>
                  <a:pt x="479" y="1029"/>
                  <a:pt x="452" y="1031"/>
                  <a:pt x="431" y="1033"/>
                </a:cubicBezTo>
                <a:cubicBezTo>
                  <a:pt x="397" y="1036"/>
                  <a:pt x="360" y="1038"/>
                  <a:pt x="324" y="1039"/>
                </a:cubicBezTo>
                <a:cubicBezTo>
                  <a:pt x="309" y="1039"/>
                  <a:pt x="295" y="1039"/>
                  <a:pt x="281" y="1039"/>
                </a:cubicBezTo>
                <a:cubicBezTo>
                  <a:pt x="264" y="1040"/>
                  <a:pt x="264" y="1040"/>
                  <a:pt x="264" y="1040"/>
                </a:cubicBezTo>
                <a:cubicBezTo>
                  <a:pt x="241" y="1040"/>
                  <a:pt x="217" y="1039"/>
                  <a:pt x="193" y="1038"/>
                </a:cubicBezTo>
                <a:cubicBezTo>
                  <a:pt x="179" y="1037"/>
                  <a:pt x="168" y="1037"/>
                  <a:pt x="156" y="1036"/>
                </a:cubicBezTo>
                <a:cubicBezTo>
                  <a:pt x="135" y="1034"/>
                  <a:pt x="112" y="1032"/>
                  <a:pt x="87" y="1028"/>
                </a:cubicBezTo>
                <a:cubicBezTo>
                  <a:pt x="75" y="1026"/>
                  <a:pt x="63" y="1024"/>
                  <a:pt x="51" y="1020"/>
                </a:cubicBezTo>
                <a:cubicBezTo>
                  <a:pt x="45" y="1019"/>
                  <a:pt x="39" y="1017"/>
                  <a:pt x="33" y="1013"/>
                </a:cubicBezTo>
                <a:cubicBezTo>
                  <a:pt x="30" y="1012"/>
                  <a:pt x="27" y="1010"/>
                  <a:pt x="24" y="1007"/>
                </a:cubicBezTo>
                <a:cubicBezTo>
                  <a:pt x="22" y="1006"/>
                  <a:pt x="21" y="1004"/>
                  <a:pt x="19" y="1002"/>
                </a:cubicBezTo>
                <a:cubicBezTo>
                  <a:pt x="19" y="1001"/>
                  <a:pt x="18" y="1000"/>
                  <a:pt x="18" y="999"/>
                </a:cubicBezTo>
                <a:cubicBezTo>
                  <a:pt x="18" y="999"/>
                  <a:pt x="18" y="998"/>
                  <a:pt x="17" y="997"/>
                </a:cubicBezTo>
                <a:cubicBezTo>
                  <a:pt x="17" y="997"/>
                  <a:pt x="17" y="996"/>
                  <a:pt x="17" y="996"/>
                </a:cubicBezTo>
                <a:cubicBezTo>
                  <a:pt x="15" y="984"/>
                  <a:pt x="14" y="971"/>
                  <a:pt x="13" y="960"/>
                </a:cubicBezTo>
                <a:cubicBezTo>
                  <a:pt x="11" y="941"/>
                  <a:pt x="11" y="941"/>
                  <a:pt x="11" y="941"/>
                </a:cubicBezTo>
                <a:cubicBezTo>
                  <a:pt x="9" y="920"/>
                  <a:pt x="7" y="891"/>
                  <a:pt x="6" y="869"/>
                </a:cubicBezTo>
                <a:cubicBezTo>
                  <a:pt x="5" y="857"/>
                  <a:pt x="5" y="845"/>
                  <a:pt x="4" y="833"/>
                </a:cubicBezTo>
                <a:cubicBezTo>
                  <a:pt x="3" y="807"/>
                  <a:pt x="2" y="783"/>
                  <a:pt x="2" y="762"/>
                </a:cubicBezTo>
                <a:cubicBezTo>
                  <a:pt x="1" y="735"/>
                  <a:pt x="0" y="691"/>
                  <a:pt x="0" y="657"/>
                </a:cubicBezTo>
                <a:cubicBezTo>
                  <a:pt x="0" y="655"/>
                  <a:pt x="0" y="654"/>
                  <a:pt x="0" y="653"/>
                </a:cubicBezTo>
                <a:cubicBezTo>
                  <a:pt x="0" y="628"/>
                  <a:pt x="0" y="603"/>
                  <a:pt x="0" y="579"/>
                </a:cubicBezTo>
                <a:cubicBezTo>
                  <a:pt x="0" y="575"/>
                  <a:pt x="0" y="575"/>
                  <a:pt x="0" y="572"/>
                </a:cubicBezTo>
                <a:cubicBezTo>
                  <a:pt x="1" y="540"/>
                  <a:pt x="1" y="540"/>
                  <a:pt x="1" y="540"/>
                </a:cubicBezTo>
                <a:cubicBezTo>
                  <a:pt x="2" y="493"/>
                  <a:pt x="2" y="459"/>
                  <a:pt x="3" y="420"/>
                </a:cubicBezTo>
                <a:cubicBezTo>
                  <a:pt x="3" y="398"/>
                  <a:pt x="4" y="373"/>
                  <a:pt x="5" y="350"/>
                </a:cubicBezTo>
                <a:cubicBezTo>
                  <a:pt x="5" y="331"/>
                  <a:pt x="5" y="331"/>
                  <a:pt x="5" y="331"/>
                </a:cubicBezTo>
                <a:cubicBezTo>
                  <a:pt x="6" y="316"/>
                  <a:pt x="6" y="316"/>
                  <a:pt x="6" y="316"/>
                </a:cubicBezTo>
                <a:cubicBezTo>
                  <a:pt x="6" y="302"/>
                  <a:pt x="6" y="302"/>
                  <a:pt x="6" y="302"/>
                </a:cubicBezTo>
                <a:cubicBezTo>
                  <a:pt x="7" y="281"/>
                  <a:pt x="7" y="281"/>
                  <a:pt x="7" y="281"/>
                </a:cubicBezTo>
                <a:cubicBezTo>
                  <a:pt x="8" y="260"/>
                  <a:pt x="8" y="260"/>
                  <a:pt x="8" y="260"/>
                </a:cubicBezTo>
                <a:cubicBezTo>
                  <a:pt x="9" y="238"/>
                  <a:pt x="9" y="238"/>
                  <a:pt x="9" y="238"/>
                </a:cubicBezTo>
                <a:cubicBezTo>
                  <a:pt x="10" y="220"/>
                  <a:pt x="10" y="203"/>
                  <a:pt x="11" y="181"/>
                </a:cubicBezTo>
                <a:cubicBezTo>
                  <a:pt x="13" y="133"/>
                  <a:pt x="13" y="133"/>
                  <a:pt x="13" y="133"/>
                </a:cubicBezTo>
                <a:cubicBezTo>
                  <a:pt x="14" y="104"/>
                  <a:pt x="14" y="104"/>
                  <a:pt x="14" y="104"/>
                </a:cubicBezTo>
                <a:cubicBezTo>
                  <a:pt x="15" y="89"/>
                  <a:pt x="15" y="89"/>
                  <a:pt x="15" y="89"/>
                </a:cubicBezTo>
                <a:cubicBezTo>
                  <a:pt x="16" y="72"/>
                  <a:pt x="16" y="72"/>
                  <a:pt x="16" y="72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6" y="67"/>
                  <a:pt x="16" y="66"/>
                </a:cubicBezTo>
                <a:cubicBezTo>
                  <a:pt x="16" y="66"/>
                  <a:pt x="17" y="64"/>
                  <a:pt x="16" y="63"/>
                </a:cubicBezTo>
                <a:cubicBezTo>
                  <a:pt x="16" y="63"/>
                  <a:pt x="16" y="63"/>
                  <a:pt x="15" y="63"/>
                </a:cubicBezTo>
                <a:cubicBezTo>
                  <a:pt x="15" y="63"/>
                  <a:pt x="16" y="63"/>
                  <a:pt x="16" y="62"/>
                </a:cubicBezTo>
                <a:cubicBezTo>
                  <a:pt x="16" y="62"/>
                  <a:pt x="16" y="61"/>
                  <a:pt x="16" y="60"/>
                </a:cubicBezTo>
                <a:cubicBezTo>
                  <a:pt x="16" y="60"/>
                  <a:pt x="16" y="60"/>
                  <a:pt x="16" y="60"/>
                </a:cubicBezTo>
                <a:cubicBezTo>
                  <a:pt x="16" y="59"/>
                  <a:pt x="16" y="59"/>
                  <a:pt x="16" y="59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8"/>
                  <a:pt x="16" y="57"/>
                  <a:pt x="16" y="57"/>
                </a:cubicBezTo>
                <a:cubicBezTo>
                  <a:pt x="16" y="57"/>
                  <a:pt x="16" y="57"/>
                  <a:pt x="16" y="57"/>
                </a:cubicBezTo>
                <a:cubicBezTo>
                  <a:pt x="17" y="57"/>
                  <a:pt x="17" y="55"/>
                  <a:pt x="17" y="54"/>
                </a:cubicBezTo>
                <a:cubicBezTo>
                  <a:pt x="17" y="54"/>
                  <a:pt x="17" y="54"/>
                  <a:pt x="17" y="54"/>
                </a:cubicBezTo>
                <a:cubicBezTo>
                  <a:pt x="17" y="53"/>
                  <a:pt x="18" y="52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20" y="51"/>
                  <a:pt x="20" y="50"/>
                </a:cubicBezTo>
                <a:cubicBezTo>
                  <a:pt x="20" y="50"/>
                  <a:pt x="20" y="50"/>
                  <a:pt x="21" y="50"/>
                </a:cubicBezTo>
                <a:cubicBezTo>
                  <a:pt x="21" y="50"/>
                  <a:pt x="21" y="50"/>
                  <a:pt x="22" y="49"/>
                </a:cubicBezTo>
                <a:cubicBezTo>
                  <a:pt x="22" y="49"/>
                  <a:pt x="22" y="49"/>
                  <a:pt x="23" y="49"/>
                </a:cubicBezTo>
                <a:cubicBezTo>
                  <a:pt x="23" y="48"/>
                  <a:pt x="24" y="49"/>
                  <a:pt x="24" y="48"/>
                </a:cubicBezTo>
                <a:cubicBezTo>
                  <a:pt x="25" y="48"/>
                  <a:pt x="26" y="48"/>
                  <a:pt x="28" y="48"/>
                </a:cubicBezTo>
                <a:cubicBezTo>
                  <a:pt x="28" y="48"/>
                  <a:pt x="28" y="48"/>
                  <a:pt x="28" y="48"/>
                </a:cubicBezTo>
                <a:cubicBezTo>
                  <a:pt x="28" y="49"/>
                  <a:pt x="29" y="49"/>
                  <a:pt x="30" y="49"/>
                </a:cubicBezTo>
                <a:cubicBezTo>
                  <a:pt x="30" y="49"/>
                  <a:pt x="30" y="49"/>
                  <a:pt x="30" y="49"/>
                </a:cubicBezTo>
                <a:cubicBezTo>
                  <a:pt x="30" y="50"/>
                  <a:pt x="31" y="50"/>
                  <a:pt x="31" y="50"/>
                </a:cubicBezTo>
                <a:cubicBezTo>
                  <a:pt x="32" y="51"/>
                  <a:pt x="33" y="52"/>
                  <a:pt x="33" y="53"/>
                </a:cubicBezTo>
                <a:cubicBezTo>
                  <a:pt x="33" y="53"/>
                  <a:pt x="33" y="53"/>
                  <a:pt x="33" y="53"/>
                </a:cubicBezTo>
                <a:cubicBezTo>
                  <a:pt x="34" y="54"/>
                  <a:pt x="34" y="54"/>
                  <a:pt x="34" y="55"/>
                </a:cubicBezTo>
                <a:cubicBezTo>
                  <a:pt x="35" y="55"/>
                  <a:pt x="35" y="56"/>
                  <a:pt x="35" y="57"/>
                </a:cubicBezTo>
                <a:cubicBezTo>
                  <a:pt x="35" y="57"/>
                  <a:pt x="35" y="57"/>
                  <a:pt x="35" y="57"/>
                </a:cubicBezTo>
                <a:cubicBezTo>
                  <a:pt x="35" y="58"/>
                  <a:pt x="35" y="58"/>
                  <a:pt x="35" y="59"/>
                </a:cubicBezTo>
                <a:cubicBezTo>
                  <a:pt x="35" y="59"/>
                  <a:pt x="35" y="60"/>
                  <a:pt x="35" y="60"/>
                </a:cubicBezTo>
                <a:cubicBezTo>
                  <a:pt x="35" y="60"/>
                  <a:pt x="35" y="61"/>
                  <a:pt x="35" y="61"/>
                </a:cubicBezTo>
                <a:cubicBezTo>
                  <a:pt x="35" y="61"/>
                  <a:pt x="35" y="62"/>
                  <a:pt x="34" y="62"/>
                </a:cubicBezTo>
                <a:cubicBezTo>
                  <a:pt x="35" y="62"/>
                  <a:pt x="35" y="63"/>
                  <a:pt x="34" y="63"/>
                </a:cubicBezTo>
                <a:cubicBezTo>
                  <a:pt x="34" y="63"/>
                  <a:pt x="34" y="63"/>
                  <a:pt x="33" y="63"/>
                </a:cubicBezTo>
                <a:cubicBezTo>
                  <a:pt x="33" y="64"/>
                  <a:pt x="35" y="65"/>
                  <a:pt x="34" y="65"/>
                </a:cubicBezTo>
                <a:cubicBezTo>
                  <a:pt x="33" y="65"/>
                  <a:pt x="33" y="66"/>
                  <a:pt x="33" y="67"/>
                </a:cubicBezTo>
                <a:cubicBezTo>
                  <a:pt x="33" y="68"/>
                  <a:pt x="33" y="68"/>
                  <a:pt x="33" y="68"/>
                </a:cubicBezTo>
                <a:cubicBezTo>
                  <a:pt x="33" y="69"/>
                  <a:pt x="33" y="69"/>
                  <a:pt x="33" y="69"/>
                </a:cubicBezTo>
                <a:cubicBezTo>
                  <a:pt x="33" y="69"/>
                  <a:pt x="33" y="69"/>
                  <a:pt x="33" y="69"/>
                </a:cubicBezTo>
                <a:cubicBezTo>
                  <a:pt x="32" y="75"/>
                  <a:pt x="32" y="75"/>
                  <a:pt x="32" y="75"/>
                </a:cubicBezTo>
                <a:cubicBezTo>
                  <a:pt x="31" y="95"/>
                  <a:pt x="31" y="114"/>
                  <a:pt x="29" y="131"/>
                </a:cubicBezTo>
                <a:cubicBezTo>
                  <a:pt x="29" y="146"/>
                  <a:pt x="28" y="161"/>
                  <a:pt x="27" y="176"/>
                </a:cubicBezTo>
                <a:cubicBezTo>
                  <a:pt x="25" y="222"/>
                  <a:pt x="24" y="268"/>
                  <a:pt x="22" y="313"/>
                </a:cubicBezTo>
                <a:cubicBezTo>
                  <a:pt x="19" y="397"/>
                  <a:pt x="19" y="397"/>
                  <a:pt x="19" y="397"/>
                </a:cubicBezTo>
                <a:cubicBezTo>
                  <a:pt x="17" y="482"/>
                  <a:pt x="17" y="482"/>
                  <a:pt x="17" y="482"/>
                </a:cubicBezTo>
                <a:cubicBezTo>
                  <a:pt x="16" y="531"/>
                  <a:pt x="16" y="531"/>
                  <a:pt x="16" y="531"/>
                </a:cubicBezTo>
                <a:cubicBezTo>
                  <a:pt x="16" y="546"/>
                  <a:pt x="16" y="546"/>
                  <a:pt x="16" y="546"/>
                </a:cubicBezTo>
                <a:cubicBezTo>
                  <a:pt x="15" y="593"/>
                  <a:pt x="15" y="593"/>
                  <a:pt x="15" y="593"/>
                </a:cubicBezTo>
                <a:cubicBezTo>
                  <a:pt x="15" y="608"/>
                  <a:pt x="15" y="622"/>
                  <a:pt x="15" y="639"/>
                </a:cubicBezTo>
                <a:cubicBezTo>
                  <a:pt x="15" y="682"/>
                  <a:pt x="16" y="742"/>
                  <a:pt x="18" y="796"/>
                </a:cubicBezTo>
                <a:cubicBezTo>
                  <a:pt x="18" y="806"/>
                  <a:pt x="18" y="806"/>
                  <a:pt x="18" y="806"/>
                </a:cubicBezTo>
                <a:cubicBezTo>
                  <a:pt x="19" y="841"/>
                  <a:pt x="21" y="874"/>
                  <a:pt x="23" y="905"/>
                </a:cubicBezTo>
                <a:cubicBezTo>
                  <a:pt x="24" y="924"/>
                  <a:pt x="26" y="946"/>
                  <a:pt x="28" y="968"/>
                </a:cubicBezTo>
                <a:cubicBezTo>
                  <a:pt x="30" y="985"/>
                  <a:pt x="30" y="985"/>
                  <a:pt x="30" y="985"/>
                </a:cubicBezTo>
                <a:cubicBezTo>
                  <a:pt x="31" y="993"/>
                  <a:pt x="31" y="993"/>
                  <a:pt x="31" y="993"/>
                </a:cubicBezTo>
                <a:cubicBezTo>
                  <a:pt x="32" y="995"/>
                  <a:pt x="32" y="994"/>
                  <a:pt x="32" y="995"/>
                </a:cubicBezTo>
                <a:cubicBezTo>
                  <a:pt x="32" y="995"/>
                  <a:pt x="32" y="996"/>
                  <a:pt x="33" y="996"/>
                </a:cubicBezTo>
                <a:cubicBezTo>
                  <a:pt x="35" y="999"/>
                  <a:pt x="39" y="1001"/>
                  <a:pt x="44" y="1003"/>
                </a:cubicBezTo>
                <a:cubicBezTo>
                  <a:pt x="48" y="1005"/>
                  <a:pt x="53" y="1006"/>
                  <a:pt x="58" y="1008"/>
                </a:cubicBezTo>
                <a:cubicBezTo>
                  <a:pt x="75" y="1012"/>
                  <a:pt x="93" y="1015"/>
                  <a:pt x="111" y="1017"/>
                </a:cubicBezTo>
                <a:cubicBezTo>
                  <a:pt x="129" y="1019"/>
                  <a:pt x="147" y="1021"/>
                  <a:pt x="165" y="1022"/>
                </a:cubicBezTo>
                <a:cubicBezTo>
                  <a:pt x="192" y="1024"/>
                  <a:pt x="221" y="1025"/>
                  <a:pt x="249" y="1025"/>
                </a:cubicBezTo>
                <a:cubicBezTo>
                  <a:pt x="259" y="1025"/>
                  <a:pt x="270" y="1025"/>
                  <a:pt x="279" y="1025"/>
                </a:cubicBezTo>
                <a:cubicBezTo>
                  <a:pt x="294" y="1025"/>
                  <a:pt x="309" y="1025"/>
                  <a:pt x="323" y="1025"/>
                </a:cubicBezTo>
                <a:cubicBezTo>
                  <a:pt x="350" y="1024"/>
                  <a:pt x="376" y="1023"/>
                  <a:pt x="403" y="1021"/>
                </a:cubicBezTo>
                <a:cubicBezTo>
                  <a:pt x="426" y="1020"/>
                  <a:pt x="451" y="1018"/>
                  <a:pt x="475" y="1014"/>
                </a:cubicBezTo>
                <a:cubicBezTo>
                  <a:pt x="483" y="1013"/>
                  <a:pt x="492" y="1012"/>
                  <a:pt x="501" y="1011"/>
                </a:cubicBezTo>
                <a:cubicBezTo>
                  <a:pt x="507" y="1010"/>
                  <a:pt x="512" y="1009"/>
                  <a:pt x="517" y="1007"/>
                </a:cubicBezTo>
                <a:cubicBezTo>
                  <a:pt x="524" y="1006"/>
                  <a:pt x="532" y="1004"/>
                  <a:pt x="539" y="1001"/>
                </a:cubicBezTo>
                <a:cubicBezTo>
                  <a:pt x="543" y="1000"/>
                  <a:pt x="546" y="999"/>
                  <a:pt x="549" y="997"/>
                </a:cubicBezTo>
                <a:cubicBezTo>
                  <a:pt x="550" y="996"/>
                  <a:pt x="550" y="996"/>
                  <a:pt x="551" y="995"/>
                </a:cubicBezTo>
                <a:cubicBezTo>
                  <a:pt x="551" y="995"/>
                  <a:pt x="551" y="995"/>
                  <a:pt x="551" y="995"/>
                </a:cubicBezTo>
                <a:cubicBezTo>
                  <a:pt x="552" y="995"/>
                  <a:pt x="552" y="994"/>
                  <a:pt x="552" y="994"/>
                </a:cubicBezTo>
                <a:cubicBezTo>
                  <a:pt x="552" y="992"/>
                  <a:pt x="552" y="992"/>
                  <a:pt x="552" y="992"/>
                </a:cubicBezTo>
                <a:cubicBezTo>
                  <a:pt x="554" y="938"/>
                  <a:pt x="554" y="938"/>
                  <a:pt x="554" y="938"/>
                </a:cubicBezTo>
                <a:cubicBezTo>
                  <a:pt x="555" y="890"/>
                  <a:pt x="557" y="845"/>
                  <a:pt x="558" y="793"/>
                </a:cubicBezTo>
                <a:cubicBezTo>
                  <a:pt x="559" y="754"/>
                  <a:pt x="560" y="713"/>
                  <a:pt x="561" y="669"/>
                </a:cubicBezTo>
                <a:cubicBezTo>
                  <a:pt x="562" y="615"/>
                  <a:pt x="563" y="557"/>
                  <a:pt x="564" y="499"/>
                </a:cubicBezTo>
                <a:cubicBezTo>
                  <a:pt x="565" y="437"/>
                  <a:pt x="565" y="375"/>
                  <a:pt x="565" y="314"/>
                </a:cubicBezTo>
                <a:cubicBezTo>
                  <a:pt x="565" y="312"/>
                  <a:pt x="565" y="309"/>
                  <a:pt x="565" y="304"/>
                </a:cubicBezTo>
                <a:cubicBezTo>
                  <a:pt x="565" y="298"/>
                  <a:pt x="565" y="300"/>
                  <a:pt x="565" y="292"/>
                </a:cubicBezTo>
                <a:cubicBezTo>
                  <a:pt x="565" y="287"/>
                  <a:pt x="565" y="290"/>
                  <a:pt x="565" y="286"/>
                </a:cubicBezTo>
                <a:cubicBezTo>
                  <a:pt x="565" y="233"/>
                  <a:pt x="564" y="181"/>
                  <a:pt x="562" y="133"/>
                </a:cubicBezTo>
                <a:cubicBezTo>
                  <a:pt x="561" y="124"/>
                  <a:pt x="562" y="132"/>
                  <a:pt x="562" y="126"/>
                </a:cubicBezTo>
                <a:cubicBezTo>
                  <a:pt x="561" y="112"/>
                  <a:pt x="560" y="94"/>
                  <a:pt x="558" y="76"/>
                </a:cubicBezTo>
                <a:cubicBezTo>
                  <a:pt x="558" y="67"/>
                  <a:pt x="557" y="58"/>
                  <a:pt x="555" y="50"/>
                </a:cubicBezTo>
                <a:cubicBezTo>
                  <a:pt x="554" y="45"/>
                  <a:pt x="553" y="41"/>
                  <a:pt x="552" y="39"/>
                </a:cubicBezTo>
                <a:cubicBezTo>
                  <a:pt x="550" y="37"/>
                  <a:pt x="547" y="35"/>
                  <a:pt x="544" y="33"/>
                </a:cubicBezTo>
                <a:cubicBezTo>
                  <a:pt x="534" y="26"/>
                  <a:pt x="518" y="23"/>
                  <a:pt x="505" y="20"/>
                </a:cubicBezTo>
                <a:cubicBezTo>
                  <a:pt x="501" y="20"/>
                  <a:pt x="503" y="20"/>
                  <a:pt x="500" y="20"/>
                </a:cubicBezTo>
                <a:cubicBezTo>
                  <a:pt x="496" y="19"/>
                  <a:pt x="499" y="19"/>
                  <a:pt x="495" y="19"/>
                </a:cubicBezTo>
                <a:cubicBezTo>
                  <a:pt x="495" y="19"/>
                  <a:pt x="487" y="18"/>
                  <a:pt x="484" y="17"/>
                </a:cubicBezTo>
                <a:cubicBezTo>
                  <a:pt x="449" y="13"/>
                  <a:pt x="414" y="13"/>
                  <a:pt x="378" y="13"/>
                </a:cubicBezTo>
                <a:cubicBezTo>
                  <a:pt x="372" y="13"/>
                  <a:pt x="372" y="13"/>
                  <a:pt x="362" y="13"/>
                </a:cubicBezTo>
                <a:cubicBezTo>
                  <a:pt x="354" y="13"/>
                  <a:pt x="355" y="13"/>
                  <a:pt x="348" y="13"/>
                </a:cubicBezTo>
                <a:cubicBezTo>
                  <a:pt x="347" y="13"/>
                  <a:pt x="338" y="13"/>
                  <a:pt x="337" y="13"/>
                </a:cubicBezTo>
                <a:cubicBezTo>
                  <a:pt x="336" y="13"/>
                  <a:pt x="338" y="13"/>
                  <a:pt x="336" y="13"/>
                </a:cubicBezTo>
                <a:cubicBezTo>
                  <a:pt x="330" y="13"/>
                  <a:pt x="308" y="14"/>
                  <a:pt x="296" y="15"/>
                </a:cubicBezTo>
                <a:cubicBezTo>
                  <a:pt x="281" y="16"/>
                  <a:pt x="264" y="16"/>
                  <a:pt x="245" y="18"/>
                </a:cubicBezTo>
                <a:cubicBezTo>
                  <a:pt x="263" y="16"/>
                  <a:pt x="277" y="15"/>
                  <a:pt x="282" y="15"/>
                </a:cubicBezTo>
                <a:cubicBezTo>
                  <a:pt x="264" y="15"/>
                  <a:pt x="232" y="17"/>
                  <a:pt x="215" y="18"/>
                </a:cubicBezTo>
                <a:cubicBezTo>
                  <a:pt x="174" y="21"/>
                  <a:pt x="123" y="26"/>
                  <a:pt x="76" y="31"/>
                </a:cubicBezTo>
                <a:cubicBezTo>
                  <a:pt x="73" y="31"/>
                  <a:pt x="71" y="31"/>
                  <a:pt x="71" y="32"/>
                </a:cubicBezTo>
                <a:cubicBezTo>
                  <a:pt x="63" y="32"/>
                  <a:pt x="63" y="32"/>
                  <a:pt x="63" y="32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8" y="33"/>
                  <a:pt x="57" y="33"/>
                  <a:pt x="56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9" y="33"/>
                  <a:pt x="59" y="33"/>
                  <a:pt x="59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3" y="32"/>
                  <a:pt x="63" y="32"/>
                  <a:pt x="63" y="32"/>
                </a:cubicBezTo>
                <a:cubicBezTo>
                  <a:pt x="109" y="27"/>
                  <a:pt x="155" y="23"/>
                  <a:pt x="201" y="19"/>
                </a:cubicBezTo>
                <a:cubicBezTo>
                  <a:pt x="222" y="18"/>
                  <a:pt x="276" y="14"/>
                  <a:pt x="307" y="13"/>
                </a:cubicBezTo>
                <a:cubicBezTo>
                  <a:pt x="326" y="12"/>
                  <a:pt x="336" y="11"/>
                  <a:pt x="327" y="11"/>
                </a:cubicBezTo>
                <a:cubicBezTo>
                  <a:pt x="302" y="12"/>
                  <a:pt x="281" y="13"/>
                  <a:pt x="258" y="14"/>
                </a:cubicBezTo>
                <a:cubicBezTo>
                  <a:pt x="254" y="14"/>
                  <a:pt x="249" y="14"/>
                  <a:pt x="255" y="14"/>
                </a:cubicBezTo>
                <a:cubicBezTo>
                  <a:pt x="303" y="11"/>
                  <a:pt x="358" y="9"/>
                  <a:pt x="397" y="9"/>
                </a:cubicBezTo>
                <a:cubicBezTo>
                  <a:pt x="419" y="9"/>
                  <a:pt x="419" y="9"/>
                  <a:pt x="419" y="9"/>
                </a:cubicBezTo>
                <a:cubicBezTo>
                  <a:pt x="429" y="9"/>
                  <a:pt x="429" y="9"/>
                  <a:pt x="429" y="9"/>
                </a:cubicBezTo>
                <a:cubicBezTo>
                  <a:pt x="428" y="9"/>
                  <a:pt x="424" y="9"/>
                  <a:pt x="425" y="9"/>
                </a:cubicBezTo>
                <a:cubicBezTo>
                  <a:pt x="379" y="8"/>
                  <a:pt x="343" y="8"/>
                  <a:pt x="295" y="10"/>
                </a:cubicBezTo>
                <a:cubicBezTo>
                  <a:pt x="276" y="10"/>
                  <a:pt x="276" y="10"/>
                  <a:pt x="276" y="10"/>
                </a:cubicBezTo>
                <a:cubicBezTo>
                  <a:pt x="260" y="11"/>
                  <a:pt x="238" y="13"/>
                  <a:pt x="218" y="14"/>
                </a:cubicBezTo>
                <a:cubicBezTo>
                  <a:pt x="213" y="14"/>
                  <a:pt x="215" y="14"/>
                  <a:pt x="213" y="14"/>
                </a:cubicBezTo>
                <a:cubicBezTo>
                  <a:pt x="167" y="18"/>
                  <a:pt x="126" y="22"/>
                  <a:pt x="87" y="25"/>
                </a:cubicBezTo>
                <a:cubicBezTo>
                  <a:pt x="121" y="22"/>
                  <a:pt x="157" y="19"/>
                  <a:pt x="190" y="16"/>
                </a:cubicBezTo>
                <a:cubicBezTo>
                  <a:pt x="195" y="16"/>
                  <a:pt x="197" y="15"/>
                  <a:pt x="200" y="15"/>
                </a:cubicBezTo>
                <a:cubicBezTo>
                  <a:pt x="229" y="13"/>
                  <a:pt x="271" y="10"/>
                  <a:pt x="306" y="9"/>
                </a:cubicBezTo>
                <a:cubicBezTo>
                  <a:pt x="311" y="8"/>
                  <a:pt x="312" y="8"/>
                  <a:pt x="298" y="8"/>
                </a:cubicBezTo>
                <a:cubicBezTo>
                  <a:pt x="302" y="8"/>
                  <a:pt x="304" y="8"/>
                  <a:pt x="310" y="8"/>
                </a:cubicBezTo>
                <a:cubicBezTo>
                  <a:pt x="310" y="8"/>
                  <a:pt x="309" y="8"/>
                  <a:pt x="307" y="8"/>
                </a:cubicBezTo>
                <a:cubicBezTo>
                  <a:pt x="326" y="7"/>
                  <a:pt x="329" y="7"/>
                  <a:pt x="347" y="6"/>
                </a:cubicBezTo>
                <a:cubicBezTo>
                  <a:pt x="351" y="6"/>
                  <a:pt x="352" y="6"/>
                  <a:pt x="349" y="6"/>
                </a:cubicBezTo>
                <a:cubicBezTo>
                  <a:pt x="334" y="6"/>
                  <a:pt x="320" y="7"/>
                  <a:pt x="306" y="7"/>
                </a:cubicBezTo>
                <a:cubicBezTo>
                  <a:pt x="297" y="8"/>
                  <a:pt x="291" y="8"/>
                  <a:pt x="284" y="9"/>
                </a:cubicBezTo>
                <a:cubicBezTo>
                  <a:pt x="275" y="9"/>
                  <a:pt x="275" y="9"/>
                  <a:pt x="275" y="9"/>
                </a:cubicBezTo>
                <a:cubicBezTo>
                  <a:pt x="262" y="10"/>
                  <a:pt x="262" y="10"/>
                  <a:pt x="262" y="10"/>
                </a:cubicBezTo>
                <a:cubicBezTo>
                  <a:pt x="250" y="10"/>
                  <a:pt x="250" y="10"/>
                  <a:pt x="250" y="10"/>
                </a:cubicBezTo>
                <a:cubicBezTo>
                  <a:pt x="232" y="11"/>
                  <a:pt x="212" y="13"/>
                  <a:pt x="194" y="14"/>
                </a:cubicBezTo>
                <a:cubicBezTo>
                  <a:pt x="180" y="16"/>
                  <a:pt x="167" y="16"/>
                  <a:pt x="150" y="18"/>
                </a:cubicBezTo>
                <a:cubicBezTo>
                  <a:pt x="157" y="17"/>
                  <a:pt x="168" y="16"/>
                  <a:pt x="179" y="15"/>
                </a:cubicBezTo>
                <a:cubicBezTo>
                  <a:pt x="215" y="12"/>
                  <a:pt x="257" y="9"/>
                  <a:pt x="288" y="8"/>
                </a:cubicBezTo>
                <a:cubicBezTo>
                  <a:pt x="291" y="7"/>
                  <a:pt x="284" y="7"/>
                  <a:pt x="281" y="7"/>
                </a:cubicBezTo>
                <a:cubicBezTo>
                  <a:pt x="256" y="9"/>
                  <a:pt x="256" y="9"/>
                  <a:pt x="256" y="9"/>
                </a:cubicBezTo>
                <a:cubicBezTo>
                  <a:pt x="251" y="9"/>
                  <a:pt x="258" y="9"/>
                  <a:pt x="254" y="9"/>
                </a:cubicBezTo>
                <a:cubicBezTo>
                  <a:pt x="231" y="11"/>
                  <a:pt x="211" y="12"/>
                  <a:pt x="185" y="14"/>
                </a:cubicBezTo>
                <a:cubicBezTo>
                  <a:pt x="182" y="14"/>
                  <a:pt x="176" y="15"/>
                  <a:pt x="180" y="14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66" y="15"/>
                  <a:pt x="173" y="15"/>
                  <a:pt x="171" y="15"/>
                </a:cubicBezTo>
                <a:cubicBezTo>
                  <a:pt x="167" y="15"/>
                  <a:pt x="158" y="16"/>
                  <a:pt x="153" y="16"/>
                </a:cubicBezTo>
                <a:cubicBezTo>
                  <a:pt x="122" y="20"/>
                  <a:pt x="97" y="22"/>
                  <a:pt x="62" y="26"/>
                </a:cubicBezTo>
                <a:cubicBezTo>
                  <a:pt x="85" y="23"/>
                  <a:pt x="115" y="20"/>
                  <a:pt x="146" y="17"/>
                </a:cubicBezTo>
                <a:cubicBezTo>
                  <a:pt x="153" y="16"/>
                  <a:pt x="145" y="17"/>
                  <a:pt x="150" y="16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95" y="13"/>
                  <a:pt x="195" y="13"/>
                  <a:pt x="195" y="13"/>
                </a:cubicBezTo>
                <a:cubicBezTo>
                  <a:pt x="228" y="10"/>
                  <a:pt x="228" y="10"/>
                  <a:pt x="228" y="10"/>
                </a:cubicBezTo>
                <a:cubicBezTo>
                  <a:pt x="238" y="9"/>
                  <a:pt x="245" y="9"/>
                  <a:pt x="257" y="8"/>
                </a:cubicBezTo>
                <a:cubicBezTo>
                  <a:pt x="261" y="8"/>
                  <a:pt x="259" y="8"/>
                  <a:pt x="267" y="7"/>
                </a:cubicBezTo>
                <a:cubicBezTo>
                  <a:pt x="268" y="7"/>
                  <a:pt x="258" y="7"/>
                  <a:pt x="264" y="7"/>
                </a:cubicBezTo>
                <a:cubicBezTo>
                  <a:pt x="270" y="7"/>
                  <a:pt x="265" y="7"/>
                  <a:pt x="269" y="7"/>
                </a:cubicBezTo>
                <a:cubicBezTo>
                  <a:pt x="275" y="7"/>
                  <a:pt x="277" y="6"/>
                  <a:pt x="281" y="6"/>
                </a:cubicBezTo>
                <a:cubicBezTo>
                  <a:pt x="327" y="4"/>
                  <a:pt x="327" y="4"/>
                  <a:pt x="327" y="4"/>
                </a:cubicBezTo>
                <a:cubicBezTo>
                  <a:pt x="331" y="4"/>
                  <a:pt x="319" y="4"/>
                  <a:pt x="325" y="4"/>
                </a:cubicBezTo>
                <a:cubicBezTo>
                  <a:pt x="332" y="4"/>
                  <a:pt x="352" y="3"/>
                  <a:pt x="357" y="3"/>
                </a:cubicBezTo>
                <a:cubicBezTo>
                  <a:pt x="375" y="3"/>
                  <a:pt x="385" y="2"/>
                  <a:pt x="405" y="3"/>
                </a:cubicBezTo>
                <a:cubicBezTo>
                  <a:pt x="411" y="3"/>
                  <a:pt x="405" y="2"/>
                  <a:pt x="408" y="2"/>
                </a:cubicBezTo>
                <a:cubicBezTo>
                  <a:pt x="421" y="2"/>
                  <a:pt x="428" y="3"/>
                  <a:pt x="442" y="3"/>
                </a:cubicBezTo>
                <a:cubicBezTo>
                  <a:pt x="450" y="3"/>
                  <a:pt x="465" y="4"/>
                  <a:pt x="477" y="6"/>
                </a:cubicBezTo>
                <a:cubicBezTo>
                  <a:pt x="477" y="5"/>
                  <a:pt x="468" y="4"/>
                  <a:pt x="462" y="4"/>
                </a:cubicBezTo>
                <a:cubicBezTo>
                  <a:pt x="466" y="4"/>
                  <a:pt x="479" y="5"/>
                  <a:pt x="484" y="6"/>
                </a:cubicBezTo>
                <a:cubicBezTo>
                  <a:pt x="503" y="8"/>
                  <a:pt x="520" y="11"/>
                  <a:pt x="538" y="17"/>
                </a:cubicBezTo>
                <a:cubicBezTo>
                  <a:pt x="542" y="19"/>
                  <a:pt x="547" y="21"/>
                  <a:pt x="551" y="23"/>
                </a:cubicBezTo>
                <a:cubicBezTo>
                  <a:pt x="556" y="26"/>
                  <a:pt x="560" y="30"/>
                  <a:pt x="563" y="35"/>
                </a:cubicBezTo>
                <a:cubicBezTo>
                  <a:pt x="566" y="41"/>
                  <a:pt x="566" y="46"/>
                  <a:pt x="567" y="51"/>
                </a:cubicBezTo>
                <a:cubicBezTo>
                  <a:pt x="568" y="56"/>
                  <a:pt x="569" y="62"/>
                  <a:pt x="570" y="67"/>
                </a:cubicBezTo>
                <a:cubicBezTo>
                  <a:pt x="570" y="74"/>
                  <a:pt x="571" y="77"/>
                  <a:pt x="571" y="83"/>
                </a:cubicBezTo>
                <a:cubicBezTo>
                  <a:pt x="571" y="85"/>
                  <a:pt x="571" y="84"/>
                  <a:pt x="571" y="83"/>
                </a:cubicBezTo>
                <a:cubicBezTo>
                  <a:pt x="574" y="107"/>
                  <a:pt x="575" y="162"/>
                  <a:pt x="576" y="178"/>
                </a:cubicBezTo>
                <a:cubicBezTo>
                  <a:pt x="576" y="185"/>
                  <a:pt x="576" y="175"/>
                  <a:pt x="576" y="180"/>
                </a:cubicBezTo>
                <a:cubicBezTo>
                  <a:pt x="577" y="189"/>
                  <a:pt x="577" y="204"/>
                  <a:pt x="577" y="210"/>
                </a:cubicBezTo>
                <a:cubicBezTo>
                  <a:pt x="578" y="280"/>
                  <a:pt x="578" y="280"/>
                  <a:pt x="578" y="280"/>
                </a:cubicBezTo>
                <a:cubicBezTo>
                  <a:pt x="578" y="285"/>
                  <a:pt x="578" y="293"/>
                  <a:pt x="578" y="295"/>
                </a:cubicBezTo>
                <a:cubicBezTo>
                  <a:pt x="578" y="306"/>
                  <a:pt x="579" y="325"/>
                  <a:pt x="578" y="337"/>
                </a:cubicBezTo>
                <a:close/>
                <a:moveTo>
                  <a:pt x="319" y="5"/>
                </a:moveTo>
                <a:cubicBezTo>
                  <a:pt x="307" y="5"/>
                  <a:pt x="303" y="6"/>
                  <a:pt x="287" y="6"/>
                </a:cubicBezTo>
                <a:cubicBezTo>
                  <a:pt x="284" y="7"/>
                  <a:pt x="280" y="7"/>
                  <a:pt x="272" y="7"/>
                </a:cubicBezTo>
                <a:cubicBezTo>
                  <a:pt x="271" y="8"/>
                  <a:pt x="250" y="8"/>
                  <a:pt x="251" y="9"/>
                </a:cubicBezTo>
                <a:cubicBezTo>
                  <a:pt x="261" y="8"/>
                  <a:pt x="269" y="8"/>
                  <a:pt x="275" y="8"/>
                </a:cubicBezTo>
                <a:cubicBezTo>
                  <a:pt x="279" y="7"/>
                  <a:pt x="274" y="7"/>
                  <a:pt x="277" y="7"/>
                </a:cubicBezTo>
                <a:cubicBezTo>
                  <a:pt x="321" y="5"/>
                  <a:pt x="321" y="5"/>
                  <a:pt x="321" y="5"/>
                </a:cubicBezTo>
                <a:cubicBezTo>
                  <a:pt x="321" y="5"/>
                  <a:pt x="316" y="5"/>
                  <a:pt x="319" y="5"/>
                </a:cubicBezTo>
                <a:close/>
                <a:moveTo>
                  <a:pt x="322" y="5"/>
                </a:moveTo>
                <a:cubicBezTo>
                  <a:pt x="324" y="5"/>
                  <a:pt x="324" y="5"/>
                  <a:pt x="324" y="5"/>
                </a:cubicBezTo>
                <a:cubicBezTo>
                  <a:pt x="334" y="5"/>
                  <a:pt x="326" y="5"/>
                  <a:pt x="322" y="5"/>
                </a:cubicBezTo>
                <a:close/>
                <a:moveTo>
                  <a:pt x="338" y="13"/>
                </a:moveTo>
                <a:cubicBezTo>
                  <a:pt x="337" y="13"/>
                  <a:pt x="337" y="13"/>
                  <a:pt x="337" y="13"/>
                </a:cubicBezTo>
                <a:cubicBezTo>
                  <a:pt x="337" y="13"/>
                  <a:pt x="337" y="13"/>
                  <a:pt x="338" y="1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061156" y="3928536"/>
            <a:ext cx="7121553" cy="1827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Here explain the reasons of the future partnership, complementarities between partners, plan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for long-term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collaboration, etc.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Note : This box should be deleted!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0533" y="1174045"/>
            <a:ext cx="7608712" cy="2111022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0" name="TextBox 9"/>
          <p:cNvSpPr txBox="1"/>
          <p:nvPr/>
        </p:nvSpPr>
        <p:spPr>
          <a:xfrm>
            <a:off x="1061156" y="1535289"/>
            <a:ext cx="6931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Your text goes here</a:t>
            </a:r>
            <a:endParaRPr lang="sr-Latn-RS" sz="2000" b="1" dirty="0"/>
          </a:p>
        </p:txBody>
      </p:sp>
    </p:spTree>
    <p:extLst>
      <p:ext uri="{BB962C8B-B14F-4D97-AF65-F5344CB8AC3E}">
        <p14:creationId xmlns:p14="http://schemas.microsoft.com/office/powerpoint/2010/main" val="38460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7 - </a:t>
            </a:r>
            <a:r>
              <a:rPr lang="en-GB" sz="3600" b="1" dirty="0">
                <a:solidFill>
                  <a:schemeClr val="accent2">
                    <a:lumMod val="75000"/>
                  </a:schemeClr>
                </a:solidFill>
              </a:rPr>
              <a:t>How we will fund it</a:t>
            </a:r>
            <a:r>
              <a:rPr lang="en-GB" sz="3600" b="1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en-US" dirty="0"/>
          </a:p>
        </p:txBody>
      </p:sp>
      <p:sp>
        <p:nvSpPr>
          <p:cNvPr id="7" name="Freeform 496"/>
          <p:cNvSpPr>
            <a:spLocks noEditPoints="1"/>
          </p:cNvSpPr>
          <p:nvPr/>
        </p:nvSpPr>
        <p:spPr bwMode="auto">
          <a:xfrm rot="5400000">
            <a:off x="3177821" y="728134"/>
            <a:ext cx="2607734" cy="8421510"/>
          </a:xfrm>
          <a:custGeom>
            <a:avLst/>
            <a:gdLst>
              <a:gd name="T0" fmla="*/ 453 w 579"/>
              <a:gd name="T1" fmla="*/ 2 h 1040"/>
              <a:gd name="T2" fmla="*/ 400 w 579"/>
              <a:gd name="T3" fmla="*/ 2 h 1040"/>
              <a:gd name="T4" fmla="*/ 281 w 579"/>
              <a:gd name="T5" fmla="*/ 14 h 1040"/>
              <a:gd name="T6" fmla="*/ 134 w 579"/>
              <a:gd name="T7" fmla="*/ 19 h 1040"/>
              <a:gd name="T8" fmla="*/ 59 w 579"/>
              <a:gd name="T9" fmla="*/ 29 h 1040"/>
              <a:gd name="T10" fmla="*/ 59 w 579"/>
              <a:gd name="T11" fmla="*/ 28 h 1040"/>
              <a:gd name="T12" fmla="*/ 59 w 579"/>
              <a:gd name="T13" fmla="*/ 26 h 1040"/>
              <a:gd name="T14" fmla="*/ 59 w 579"/>
              <a:gd name="T15" fmla="*/ 26 h 1040"/>
              <a:gd name="T16" fmla="*/ 59 w 579"/>
              <a:gd name="T17" fmla="*/ 27 h 1040"/>
              <a:gd name="T18" fmla="*/ 59 w 579"/>
              <a:gd name="T19" fmla="*/ 33 h 1040"/>
              <a:gd name="T20" fmla="*/ 57 w 579"/>
              <a:gd name="T21" fmla="*/ 26 h 1040"/>
              <a:gd name="T22" fmla="*/ 57 w 579"/>
              <a:gd name="T23" fmla="*/ 28 h 1040"/>
              <a:gd name="T24" fmla="*/ 56 w 579"/>
              <a:gd name="T25" fmla="*/ 31 h 1040"/>
              <a:gd name="T26" fmla="*/ 56 w 579"/>
              <a:gd name="T27" fmla="*/ 33 h 1040"/>
              <a:gd name="T28" fmla="*/ 54 w 579"/>
              <a:gd name="T29" fmla="*/ 36 h 1040"/>
              <a:gd name="T30" fmla="*/ 59 w 579"/>
              <a:gd name="T31" fmla="*/ 31 h 1040"/>
              <a:gd name="T32" fmla="*/ 59 w 579"/>
              <a:gd name="T33" fmla="*/ 31 h 1040"/>
              <a:gd name="T34" fmla="*/ 55 w 579"/>
              <a:gd name="T35" fmla="*/ 28 h 1040"/>
              <a:gd name="T36" fmla="*/ 55 w 579"/>
              <a:gd name="T37" fmla="*/ 27 h 1040"/>
              <a:gd name="T38" fmla="*/ 578 w 579"/>
              <a:gd name="T39" fmla="*/ 337 h 1040"/>
              <a:gd name="T40" fmla="*/ 566 w 579"/>
              <a:gd name="T41" fmla="*/ 998 h 1040"/>
              <a:gd name="T42" fmla="*/ 324 w 579"/>
              <a:gd name="T43" fmla="*/ 1039 h 1040"/>
              <a:gd name="T44" fmla="*/ 51 w 579"/>
              <a:gd name="T45" fmla="*/ 1020 h 1040"/>
              <a:gd name="T46" fmla="*/ 17 w 579"/>
              <a:gd name="T47" fmla="*/ 996 h 1040"/>
              <a:gd name="T48" fmla="*/ 0 w 579"/>
              <a:gd name="T49" fmla="*/ 657 h 1040"/>
              <a:gd name="T50" fmla="*/ 5 w 579"/>
              <a:gd name="T51" fmla="*/ 350 h 1040"/>
              <a:gd name="T52" fmla="*/ 9 w 579"/>
              <a:gd name="T53" fmla="*/ 238 h 1040"/>
              <a:gd name="T54" fmla="*/ 16 w 579"/>
              <a:gd name="T55" fmla="*/ 68 h 1040"/>
              <a:gd name="T56" fmla="*/ 16 w 579"/>
              <a:gd name="T57" fmla="*/ 62 h 1040"/>
              <a:gd name="T58" fmla="*/ 16 w 579"/>
              <a:gd name="T59" fmla="*/ 57 h 1040"/>
              <a:gd name="T60" fmla="*/ 21 w 579"/>
              <a:gd name="T61" fmla="*/ 50 h 1040"/>
              <a:gd name="T62" fmla="*/ 30 w 579"/>
              <a:gd name="T63" fmla="*/ 49 h 1040"/>
              <a:gd name="T64" fmla="*/ 35 w 579"/>
              <a:gd name="T65" fmla="*/ 57 h 1040"/>
              <a:gd name="T66" fmla="*/ 34 w 579"/>
              <a:gd name="T67" fmla="*/ 63 h 1040"/>
              <a:gd name="T68" fmla="*/ 33 w 579"/>
              <a:gd name="T69" fmla="*/ 69 h 1040"/>
              <a:gd name="T70" fmla="*/ 17 w 579"/>
              <a:gd name="T71" fmla="*/ 482 h 1040"/>
              <a:gd name="T72" fmla="*/ 18 w 579"/>
              <a:gd name="T73" fmla="*/ 806 h 1040"/>
              <a:gd name="T74" fmla="*/ 33 w 579"/>
              <a:gd name="T75" fmla="*/ 996 h 1040"/>
              <a:gd name="T76" fmla="*/ 279 w 579"/>
              <a:gd name="T77" fmla="*/ 1025 h 1040"/>
              <a:gd name="T78" fmla="*/ 539 w 579"/>
              <a:gd name="T79" fmla="*/ 1001 h 1040"/>
              <a:gd name="T80" fmla="*/ 554 w 579"/>
              <a:gd name="T81" fmla="*/ 938 h 1040"/>
              <a:gd name="T82" fmla="*/ 565 w 579"/>
              <a:gd name="T83" fmla="*/ 292 h 1040"/>
              <a:gd name="T84" fmla="*/ 552 w 579"/>
              <a:gd name="T85" fmla="*/ 39 h 1040"/>
              <a:gd name="T86" fmla="*/ 378 w 579"/>
              <a:gd name="T87" fmla="*/ 13 h 1040"/>
              <a:gd name="T88" fmla="*/ 245 w 579"/>
              <a:gd name="T89" fmla="*/ 18 h 1040"/>
              <a:gd name="T90" fmla="*/ 60 w 579"/>
              <a:gd name="T91" fmla="*/ 33 h 1040"/>
              <a:gd name="T92" fmla="*/ 59 w 579"/>
              <a:gd name="T93" fmla="*/ 33 h 1040"/>
              <a:gd name="T94" fmla="*/ 258 w 579"/>
              <a:gd name="T95" fmla="*/ 14 h 1040"/>
              <a:gd name="T96" fmla="*/ 295 w 579"/>
              <a:gd name="T97" fmla="*/ 10 h 1040"/>
              <a:gd name="T98" fmla="*/ 200 w 579"/>
              <a:gd name="T99" fmla="*/ 15 h 1040"/>
              <a:gd name="T100" fmla="*/ 349 w 579"/>
              <a:gd name="T101" fmla="*/ 6 h 1040"/>
              <a:gd name="T102" fmla="*/ 194 w 579"/>
              <a:gd name="T103" fmla="*/ 14 h 1040"/>
              <a:gd name="T104" fmla="*/ 254 w 579"/>
              <a:gd name="T105" fmla="*/ 9 h 1040"/>
              <a:gd name="T106" fmla="*/ 62 w 579"/>
              <a:gd name="T107" fmla="*/ 26 h 1040"/>
              <a:gd name="T108" fmla="*/ 257 w 579"/>
              <a:gd name="T109" fmla="*/ 8 h 1040"/>
              <a:gd name="T110" fmla="*/ 325 w 579"/>
              <a:gd name="T111" fmla="*/ 4 h 1040"/>
              <a:gd name="T112" fmla="*/ 462 w 579"/>
              <a:gd name="T113" fmla="*/ 4 h 1040"/>
              <a:gd name="T114" fmla="*/ 570 w 579"/>
              <a:gd name="T115" fmla="*/ 67 h 1040"/>
              <a:gd name="T116" fmla="*/ 578 w 579"/>
              <a:gd name="T117" fmla="*/ 280 h 1040"/>
              <a:gd name="T118" fmla="*/ 251 w 579"/>
              <a:gd name="T119" fmla="*/ 9 h 1040"/>
              <a:gd name="T120" fmla="*/ 324 w 579"/>
              <a:gd name="T121" fmla="*/ 5 h 1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79" h="1040">
                <a:moveTo>
                  <a:pt x="559" y="90"/>
                </a:moveTo>
                <a:cubicBezTo>
                  <a:pt x="558" y="80"/>
                  <a:pt x="558" y="80"/>
                  <a:pt x="558" y="80"/>
                </a:cubicBezTo>
                <a:cubicBezTo>
                  <a:pt x="558" y="81"/>
                  <a:pt x="558" y="87"/>
                  <a:pt x="559" y="90"/>
                </a:cubicBezTo>
                <a:close/>
                <a:moveTo>
                  <a:pt x="453" y="2"/>
                </a:moveTo>
                <a:cubicBezTo>
                  <a:pt x="452" y="2"/>
                  <a:pt x="461" y="3"/>
                  <a:pt x="464" y="3"/>
                </a:cubicBezTo>
                <a:cubicBezTo>
                  <a:pt x="461" y="3"/>
                  <a:pt x="458" y="2"/>
                  <a:pt x="453" y="2"/>
                </a:cubicBezTo>
                <a:close/>
                <a:moveTo>
                  <a:pt x="436" y="1"/>
                </a:moveTo>
                <a:cubicBezTo>
                  <a:pt x="439" y="1"/>
                  <a:pt x="447" y="2"/>
                  <a:pt x="448" y="2"/>
                </a:cubicBezTo>
                <a:cubicBezTo>
                  <a:pt x="446" y="1"/>
                  <a:pt x="436" y="1"/>
                  <a:pt x="436" y="1"/>
                </a:cubicBezTo>
                <a:close/>
                <a:moveTo>
                  <a:pt x="400" y="2"/>
                </a:moveTo>
                <a:cubicBezTo>
                  <a:pt x="396" y="2"/>
                  <a:pt x="389" y="2"/>
                  <a:pt x="388" y="2"/>
                </a:cubicBezTo>
                <a:cubicBezTo>
                  <a:pt x="391" y="2"/>
                  <a:pt x="398" y="2"/>
                  <a:pt x="400" y="2"/>
                </a:cubicBezTo>
                <a:close/>
                <a:moveTo>
                  <a:pt x="358" y="1"/>
                </a:moveTo>
                <a:cubicBezTo>
                  <a:pt x="367" y="0"/>
                  <a:pt x="374" y="0"/>
                  <a:pt x="378" y="0"/>
                </a:cubicBezTo>
                <a:cubicBezTo>
                  <a:pt x="371" y="0"/>
                  <a:pt x="361" y="0"/>
                  <a:pt x="358" y="1"/>
                </a:cubicBezTo>
                <a:close/>
                <a:moveTo>
                  <a:pt x="281" y="14"/>
                </a:moveTo>
                <a:cubicBezTo>
                  <a:pt x="288" y="14"/>
                  <a:pt x="309" y="12"/>
                  <a:pt x="320" y="12"/>
                </a:cubicBezTo>
                <a:cubicBezTo>
                  <a:pt x="308" y="12"/>
                  <a:pt x="293" y="13"/>
                  <a:pt x="281" y="14"/>
                </a:cubicBezTo>
                <a:close/>
                <a:moveTo>
                  <a:pt x="278" y="9"/>
                </a:moveTo>
                <a:cubicBezTo>
                  <a:pt x="268" y="10"/>
                  <a:pt x="268" y="10"/>
                  <a:pt x="268" y="10"/>
                </a:cubicBezTo>
                <a:cubicBezTo>
                  <a:pt x="263" y="10"/>
                  <a:pt x="237" y="12"/>
                  <a:pt x="239" y="12"/>
                </a:cubicBezTo>
                <a:cubicBezTo>
                  <a:pt x="256" y="10"/>
                  <a:pt x="279" y="9"/>
                  <a:pt x="292" y="9"/>
                </a:cubicBezTo>
                <a:cubicBezTo>
                  <a:pt x="287" y="9"/>
                  <a:pt x="283" y="9"/>
                  <a:pt x="278" y="9"/>
                </a:cubicBezTo>
                <a:close/>
                <a:moveTo>
                  <a:pt x="134" y="19"/>
                </a:moveTo>
                <a:cubicBezTo>
                  <a:pt x="127" y="20"/>
                  <a:pt x="127" y="20"/>
                  <a:pt x="127" y="20"/>
                </a:cubicBezTo>
                <a:cubicBezTo>
                  <a:pt x="127" y="20"/>
                  <a:pt x="127" y="20"/>
                  <a:pt x="128" y="20"/>
                </a:cubicBezTo>
                <a:cubicBezTo>
                  <a:pt x="133" y="19"/>
                  <a:pt x="134" y="19"/>
                  <a:pt x="134" y="19"/>
                </a:cubicBez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9"/>
                  <a:pt x="59" y="29"/>
                  <a:pt x="59" y="29"/>
                </a:cubicBezTo>
                <a:cubicBezTo>
                  <a:pt x="59" y="29"/>
                  <a:pt x="60" y="28"/>
                  <a:pt x="60" y="28"/>
                </a:cubicBezTo>
                <a:cubicBezTo>
                  <a:pt x="68" y="27"/>
                  <a:pt x="68" y="27"/>
                  <a:pt x="68" y="27"/>
                </a:cubicBezTo>
                <a:lnTo>
                  <a:pt x="59" y="28"/>
                </a:lnTo>
                <a:close/>
                <a:moveTo>
                  <a:pt x="59" y="28"/>
                </a:move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lose/>
                <a:moveTo>
                  <a:pt x="58" y="29"/>
                </a:moveTo>
                <a:cubicBezTo>
                  <a:pt x="59" y="29"/>
                  <a:pt x="59" y="29"/>
                  <a:pt x="59" y="28"/>
                </a:cubicBez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8" y="29"/>
                  <a:pt x="58" y="29"/>
                </a:cubicBezTo>
                <a:close/>
                <a:moveTo>
                  <a:pt x="59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60" y="26"/>
                  <a:pt x="60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9" y="26"/>
                  <a:pt x="59" y="26"/>
                </a:cubicBezTo>
                <a:close/>
                <a:moveTo>
                  <a:pt x="59" y="32"/>
                </a:moveTo>
                <a:cubicBezTo>
                  <a:pt x="59" y="32"/>
                  <a:pt x="60" y="32"/>
                  <a:pt x="60" y="32"/>
                </a:cubicBezTo>
                <a:cubicBezTo>
                  <a:pt x="60" y="32"/>
                  <a:pt x="59" y="32"/>
                  <a:pt x="59" y="32"/>
                </a:cubicBezTo>
                <a:close/>
                <a:moveTo>
                  <a:pt x="59" y="27"/>
                </a:moveTo>
                <a:cubicBezTo>
                  <a:pt x="59" y="27"/>
                  <a:pt x="59" y="27"/>
                  <a:pt x="59" y="27"/>
                </a:cubicBezTo>
                <a:cubicBezTo>
                  <a:pt x="59" y="27"/>
                  <a:pt x="59" y="27"/>
                  <a:pt x="59" y="27"/>
                </a:cubicBezTo>
                <a:close/>
                <a:moveTo>
                  <a:pt x="58" y="26"/>
                </a:moveTo>
                <a:cubicBezTo>
                  <a:pt x="59" y="26"/>
                  <a:pt x="59" y="26"/>
                  <a:pt x="59" y="26"/>
                </a:cubicBezTo>
                <a:cubicBezTo>
                  <a:pt x="59" y="26"/>
                  <a:pt x="58" y="26"/>
                  <a:pt x="58" y="26"/>
                </a:cubicBezTo>
                <a:close/>
                <a:moveTo>
                  <a:pt x="59" y="34"/>
                </a:moveTo>
                <a:cubicBezTo>
                  <a:pt x="59" y="34"/>
                  <a:pt x="59" y="34"/>
                  <a:pt x="59" y="33"/>
                </a:cubicBezTo>
                <a:cubicBezTo>
                  <a:pt x="59" y="33"/>
                  <a:pt x="59" y="33"/>
                  <a:pt x="59" y="34"/>
                </a:cubicBezTo>
                <a:close/>
                <a:moveTo>
                  <a:pt x="59" y="32"/>
                </a:moveTo>
                <a:cubicBezTo>
                  <a:pt x="59" y="32"/>
                  <a:pt x="58" y="32"/>
                  <a:pt x="58" y="32"/>
                </a:cubicBezTo>
                <a:cubicBezTo>
                  <a:pt x="58" y="32"/>
                  <a:pt x="59" y="32"/>
                  <a:pt x="59" y="32"/>
                </a:cubicBezTo>
                <a:close/>
                <a:moveTo>
                  <a:pt x="58" y="26"/>
                </a:moveTo>
                <a:cubicBezTo>
                  <a:pt x="58" y="26"/>
                  <a:pt x="58" y="26"/>
                  <a:pt x="57" y="26"/>
                </a:cubicBezTo>
                <a:cubicBezTo>
                  <a:pt x="58" y="26"/>
                  <a:pt x="58" y="27"/>
                  <a:pt x="58" y="26"/>
                </a:cubicBezTo>
                <a:close/>
                <a:moveTo>
                  <a:pt x="57" y="29"/>
                </a:moveTo>
                <a:cubicBezTo>
                  <a:pt x="58" y="29"/>
                  <a:pt x="58" y="29"/>
                  <a:pt x="58" y="29"/>
                </a:cubicBezTo>
                <a:cubicBezTo>
                  <a:pt x="58" y="29"/>
                  <a:pt x="57" y="29"/>
                  <a:pt x="57" y="29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7" y="28"/>
                </a:move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ubicBezTo>
                  <a:pt x="57" y="28"/>
                  <a:pt x="57" y="28"/>
                  <a:pt x="57" y="28"/>
                </a:cubicBezTo>
                <a:close/>
                <a:moveTo>
                  <a:pt x="56" y="31"/>
                </a:moveTo>
                <a:cubicBezTo>
                  <a:pt x="57" y="31"/>
                  <a:pt x="57" y="31"/>
                  <a:pt x="56" y="31"/>
                </a:cubicBezTo>
                <a:close/>
                <a:moveTo>
                  <a:pt x="55" y="33"/>
                </a:moveTo>
                <a:cubicBezTo>
                  <a:pt x="56" y="33"/>
                  <a:pt x="56" y="33"/>
                  <a:pt x="56" y="33"/>
                </a:cubicBezTo>
                <a:cubicBezTo>
                  <a:pt x="56" y="33"/>
                  <a:pt x="56" y="33"/>
                  <a:pt x="55" y="33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3"/>
                </a:cubicBezTo>
                <a:lnTo>
                  <a:pt x="56" y="34"/>
                </a:lnTo>
                <a:close/>
                <a:moveTo>
                  <a:pt x="56" y="36"/>
                </a:moveTo>
                <a:cubicBezTo>
                  <a:pt x="56" y="36"/>
                  <a:pt x="55" y="36"/>
                  <a:pt x="55" y="36"/>
                </a:cubicBezTo>
                <a:cubicBezTo>
                  <a:pt x="56" y="36"/>
                  <a:pt x="56" y="36"/>
                  <a:pt x="56" y="36"/>
                </a:cubicBezTo>
                <a:close/>
                <a:moveTo>
                  <a:pt x="54" y="36"/>
                </a:moveTo>
                <a:cubicBezTo>
                  <a:pt x="54" y="36"/>
                  <a:pt x="54" y="36"/>
                  <a:pt x="54" y="36"/>
                </a:cubicBezTo>
                <a:close/>
                <a:moveTo>
                  <a:pt x="192" y="23"/>
                </a:moveTo>
                <a:cubicBezTo>
                  <a:pt x="199" y="23"/>
                  <a:pt x="208" y="22"/>
                  <a:pt x="214" y="22"/>
                </a:cubicBezTo>
                <a:cubicBezTo>
                  <a:pt x="222" y="21"/>
                  <a:pt x="222" y="21"/>
                  <a:pt x="222" y="21"/>
                </a:cubicBezTo>
                <a:cubicBezTo>
                  <a:pt x="210" y="22"/>
                  <a:pt x="200" y="22"/>
                  <a:pt x="192" y="23"/>
                </a:cubicBezTo>
                <a:close/>
                <a:moveTo>
                  <a:pt x="59" y="31"/>
                </a:move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60" y="31"/>
                  <a:pt x="60" y="31"/>
                </a:cubicBezTo>
                <a:cubicBezTo>
                  <a:pt x="59" y="31"/>
                  <a:pt x="58" y="31"/>
                  <a:pt x="57" y="31"/>
                </a:cubicBezTo>
                <a:cubicBezTo>
                  <a:pt x="58" y="31"/>
                  <a:pt x="58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ubicBezTo>
                  <a:pt x="59" y="31"/>
                  <a:pt x="59" y="31"/>
                  <a:pt x="59" y="31"/>
                </a:cubicBezTo>
                <a:close/>
                <a:moveTo>
                  <a:pt x="58" y="27"/>
                </a:moveTo>
                <a:cubicBezTo>
                  <a:pt x="58" y="27"/>
                  <a:pt x="58" y="27"/>
                  <a:pt x="58" y="27"/>
                </a:cubicBezTo>
                <a:cubicBezTo>
                  <a:pt x="58" y="27"/>
                  <a:pt x="58" y="27"/>
                  <a:pt x="58" y="27"/>
                </a:cubicBezTo>
                <a:cubicBezTo>
                  <a:pt x="59" y="27"/>
                  <a:pt x="58" y="27"/>
                  <a:pt x="58" y="27"/>
                </a:cubicBezTo>
                <a:close/>
                <a:moveTo>
                  <a:pt x="55" y="28"/>
                </a:moveTo>
                <a:cubicBezTo>
                  <a:pt x="55" y="28"/>
                  <a:pt x="55" y="28"/>
                  <a:pt x="55" y="28"/>
                </a:cubicBezTo>
                <a:cubicBezTo>
                  <a:pt x="55" y="27"/>
                  <a:pt x="56" y="28"/>
                  <a:pt x="56" y="27"/>
                </a:cubicBezTo>
                <a:cubicBezTo>
                  <a:pt x="56" y="27"/>
                  <a:pt x="56" y="28"/>
                  <a:pt x="56" y="28"/>
                </a:cubicBezTo>
                <a:cubicBezTo>
                  <a:pt x="57" y="27"/>
                  <a:pt x="58" y="28"/>
                  <a:pt x="58" y="27"/>
                </a:cubicBezTo>
                <a:cubicBezTo>
                  <a:pt x="57" y="27"/>
                  <a:pt x="56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55" y="28"/>
                  <a:pt x="54" y="27"/>
                  <a:pt x="54" y="28"/>
                </a:cubicBezTo>
                <a:cubicBezTo>
                  <a:pt x="54" y="28"/>
                  <a:pt x="54" y="28"/>
                  <a:pt x="55" y="28"/>
                </a:cubicBezTo>
                <a:close/>
                <a:moveTo>
                  <a:pt x="56" y="34"/>
                </a:moveTo>
                <a:cubicBezTo>
                  <a:pt x="56" y="34"/>
                  <a:pt x="56" y="34"/>
                  <a:pt x="56" y="34"/>
                </a:cubicBezTo>
                <a:cubicBezTo>
                  <a:pt x="56" y="34"/>
                  <a:pt x="56" y="34"/>
                  <a:pt x="56" y="34"/>
                </a:cubicBezTo>
                <a:close/>
                <a:moveTo>
                  <a:pt x="578" y="337"/>
                </a:moveTo>
                <a:cubicBezTo>
                  <a:pt x="579" y="495"/>
                  <a:pt x="576" y="661"/>
                  <a:pt x="571" y="820"/>
                </a:cubicBezTo>
                <a:cubicBezTo>
                  <a:pt x="568" y="940"/>
                  <a:pt x="568" y="940"/>
                  <a:pt x="568" y="940"/>
                </a:cubicBezTo>
                <a:cubicBezTo>
                  <a:pt x="567" y="952"/>
                  <a:pt x="567" y="963"/>
                  <a:pt x="567" y="974"/>
                </a:cubicBezTo>
                <a:cubicBezTo>
                  <a:pt x="566" y="994"/>
                  <a:pt x="566" y="994"/>
                  <a:pt x="566" y="994"/>
                </a:cubicBezTo>
                <a:cubicBezTo>
                  <a:pt x="566" y="995"/>
                  <a:pt x="566" y="995"/>
                  <a:pt x="566" y="995"/>
                </a:cubicBezTo>
                <a:cubicBezTo>
                  <a:pt x="566" y="996"/>
                  <a:pt x="566" y="997"/>
                  <a:pt x="566" y="998"/>
                </a:cubicBezTo>
                <a:cubicBezTo>
                  <a:pt x="565" y="999"/>
                  <a:pt x="565" y="1000"/>
                  <a:pt x="564" y="1001"/>
                </a:cubicBezTo>
                <a:cubicBezTo>
                  <a:pt x="563" y="1004"/>
                  <a:pt x="560" y="1006"/>
                  <a:pt x="559" y="1007"/>
                </a:cubicBezTo>
                <a:cubicBezTo>
                  <a:pt x="555" y="1010"/>
                  <a:pt x="552" y="1011"/>
                  <a:pt x="548" y="1013"/>
                </a:cubicBezTo>
                <a:cubicBezTo>
                  <a:pt x="535" y="1019"/>
                  <a:pt x="521" y="1021"/>
                  <a:pt x="507" y="1024"/>
                </a:cubicBezTo>
                <a:cubicBezTo>
                  <a:pt x="479" y="1029"/>
                  <a:pt x="452" y="1031"/>
                  <a:pt x="431" y="1033"/>
                </a:cubicBezTo>
                <a:cubicBezTo>
                  <a:pt x="397" y="1036"/>
                  <a:pt x="360" y="1038"/>
                  <a:pt x="324" y="1039"/>
                </a:cubicBezTo>
                <a:cubicBezTo>
                  <a:pt x="309" y="1039"/>
                  <a:pt x="295" y="1039"/>
                  <a:pt x="281" y="1039"/>
                </a:cubicBezTo>
                <a:cubicBezTo>
                  <a:pt x="264" y="1040"/>
                  <a:pt x="264" y="1040"/>
                  <a:pt x="264" y="1040"/>
                </a:cubicBezTo>
                <a:cubicBezTo>
                  <a:pt x="241" y="1040"/>
                  <a:pt x="217" y="1039"/>
                  <a:pt x="193" y="1038"/>
                </a:cubicBezTo>
                <a:cubicBezTo>
                  <a:pt x="179" y="1037"/>
                  <a:pt x="168" y="1037"/>
                  <a:pt x="156" y="1036"/>
                </a:cubicBezTo>
                <a:cubicBezTo>
                  <a:pt x="135" y="1034"/>
                  <a:pt x="112" y="1032"/>
                  <a:pt x="87" y="1028"/>
                </a:cubicBezTo>
                <a:cubicBezTo>
                  <a:pt x="75" y="1026"/>
                  <a:pt x="63" y="1024"/>
                  <a:pt x="51" y="1020"/>
                </a:cubicBezTo>
                <a:cubicBezTo>
                  <a:pt x="45" y="1019"/>
                  <a:pt x="39" y="1017"/>
                  <a:pt x="33" y="1013"/>
                </a:cubicBezTo>
                <a:cubicBezTo>
                  <a:pt x="30" y="1012"/>
                  <a:pt x="27" y="1010"/>
                  <a:pt x="24" y="1007"/>
                </a:cubicBezTo>
                <a:cubicBezTo>
                  <a:pt x="22" y="1006"/>
                  <a:pt x="21" y="1004"/>
                  <a:pt x="19" y="1002"/>
                </a:cubicBezTo>
                <a:cubicBezTo>
                  <a:pt x="19" y="1001"/>
                  <a:pt x="18" y="1000"/>
                  <a:pt x="18" y="999"/>
                </a:cubicBezTo>
                <a:cubicBezTo>
                  <a:pt x="18" y="999"/>
                  <a:pt x="18" y="998"/>
                  <a:pt x="17" y="997"/>
                </a:cubicBezTo>
                <a:cubicBezTo>
                  <a:pt x="17" y="997"/>
                  <a:pt x="17" y="996"/>
                  <a:pt x="17" y="996"/>
                </a:cubicBezTo>
                <a:cubicBezTo>
                  <a:pt x="15" y="984"/>
                  <a:pt x="14" y="971"/>
                  <a:pt x="13" y="960"/>
                </a:cubicBezTo>
                <a:cubicBezTo>
                  <a:pt x="11" y="941"/>
                  <a:pt x="11" y="941"/>
                  <a:pt x="11" y="941"/>
                </a:cubicBezTo>
                <a:cubicBezTo>
                  <a:pt x="9" y="920"/>
                  <a:pt x="7" y="891"/>
                  <a:pt x="6" y="869"/>
                </a:cubicBezTo>
                <a:cubicBezTo>
                  <a:pt x="5" y="857"/>
                  <a:pt x="5" y="845"/>
                  <a:pt x="4" y="833"/>
                </a:cubicBezTo>
                <a:cubicBezTo>
                  <a:pt x="3" y="807"/>
                  <a:pt x="2" y="783"/>
                  <a:pt x="2" y="762"/>
                </a:cubicBezTo>
                <a:cubicBezTo>
                  <a:pt x="1" y="735"/>
                  <a:pt x="0" y="691"/>
                  <a:pt x="0" y="657"/>
                </a:cubicBezTo>
                <a:cubicBezTo>
                  <a:pt x="0" y="655"/>
                  <a:pt x="0" y="654"/>
                  <a:pt x="0" y="653"/>
                </a:cubicBezTo>
                <a:cubicBezTo>
                  <a:pt x="0" y="628"/>
                  <a:pt x="0" y="603"/>
                  <a:pt x="0" y="579"/>
                </a:cubicBezTo>
                <a:cubicBezTo>
                  <a:pt x="0" y="575"/>
                  <a:pt x="0" y="575"/>
                  <a:pt x="0" y="572"/>
                </a:cubicBezTo>
                <a:cubicBezTo>
                  <a:pt x="1" y="540"/>
                  <a:pt x="1" y="540"/>
                  <a:pt x="1" y="540"/>
                </a:cubicBezTo>
                <a:cubicBezTo>
                  <a:pt x="2" y="493"/>
                  <a:pt x="2" y="459"/>
                  <a:pt x="3" y="420"/>
                </a:cubicBezTo>
                <a:cubicBezTo>
                  <a:pt x="3" y="398"/>
                  <a:pt x="4" y="373"/>
                  <a:pt x="5" y="350"/>
                </a:cubicBezTo>
                <a:cubicBezTo>
                  <a:pt x="5" y="331"/>
                  <a:pt x="5" y="331"/>
                  <a:pt x="5" y="331"/>
                </a:cubicBezTo>
                <a:cubicBezTo>
                  <a:pt x="6" y="316"/>
                  <a:pt x="6" y="316"/>
                  <a:pt x="6" y="316"/>
                </a:cubicBezTo>
                <a:cubicBezTo>
                  <a:pt x="6" y="302"/>
                  <a:pt x="6" y="302"/>
                  <a:pt x="6" y="302"/>
                </a:cubicBezTo>
                <a:cubicBezTo>
                  <a:pt x="7" y="281"/>
                  <a:pt x="7" y="281"/>
                  <a:pt x="7" y="281"/>
                </a:cubicBezTo>
                <a:cubicBezTo>
                  <a:pt x="8" y="260"/>
                  <a:pt x="8" y="260"/>
                  <a:pt x="8" y="260"/>
                </a:cubicBezTo>
                <a:cubicBezTo>
                  <a:pt x="9" y="238"/>
                  <a:pt x="9" y="238"/>
                  <a:pt x="9" y="238"/>
                </a:cubicBezTo>
                <a:cubicBezTo>
                  <a:pt x="10" y="220"/>
                  <a:pt x="10" y="203"/>
                  <a:pt x="11" y="181"/>
                </a:cubicBezTo>
                <a:cubicBezTo>
                  <a:pt x="13" y="133"/>
                  <a:pt x="13" y="133"/>
                  <a:pt x="13" y="133"/>
                </a:cubicBezTo>
                <a:cubicBezTo>
                  <a:pt x="14" y="104"/>
                  <a:pt x="14" y="104"/>
                  <a:pt x="14" y="104"/>
                </a:cubicBezTo>
                <a:cubicBezTo>
                  <a:pt x="15" y="89"/>
                  <a:pt x="15" y="89"/>
                  <a:pt x="15" y="89"/>
                </a:cubicBezTo>
                <a:cubicBezTo>
                  <a:pt x="16" y="72"/>
                  <a:pt x="16" y="72"/>
                  <a:pt x="16" y="72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8"/>
                  <a:pt x="16" y="68"/>
                  <a:pt x="16" y="68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6" y="67"/>
                  <a:pt x="16" y="66"/>
                </a:cubicBezTo>
                <a:cubicBezTo>
                  <a:pt x="16" y="66"/>
                  <a:pt x="17" y="64"/>
                  <a:pt x="16" y="63"/>
                </a:cubicBezTo>
                <a:cubicBezTo>
                  <a:pt x="16" y="63"/>
                  <a:pt x="16" y="63"/>
                  <a:pt x="15" y="63"/>
                </a:cubicBezTo>
                <a:cubicBezTo>
                  <a:pt x="15" y="63"/>
                  <a:pt x="16" y="63"/>
                  <a:pt x="16" y="62"/>
                </a:cubicBezTo>
                <a:cubicBezTo>
                  <a:pt x="16" y="62"/>
                  <a:pt x="16" y="61"/>
                  <a:pt x="16" y="60"/>
                </a:cubicBezTo>
                <a:cubicBezTo>
                  <a:pt x="16" y="60"/>
                  <a:pt x="16" y="60"/>
                  <a:pt x="16" y="60"/>
                </a:cubicBezTo>
                <a:cubicBezTo>
                  <a:pt x="16" y="59"/>
                  <a:pt x="16" y="59"/>
                  <a:pt x="16" y="59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8"/>
                  <a:pt x="16" y="57"/>
                  <a:pt x="16" y="57"/>
                </a:cubicBezTo>
                <a:cubicBezTo>
                  <a:pt x="16" y="57"/>
                  <a:pt x="16" y="57"/>
                  <a:pt x="16" y="57"/>
                </a:cubicBezTo>
                <a:cubicBezTo>
                  <a:pt x="17" y="57"/>
                  <a:pt x="17" y="55"/>
                  <a:pt x="17" y="54"/>
                </a:cubicBezTo>
                <a:cubicBezTo>
                  <a:pt x="17" y="54"/>
                  <a:pt x="17" y="54"/>
                  <a:pt x="17" y="54"/>
                </a:cubicBezTo>
                <a:cubicBezTo>
                  <a:pt x="17" y="53"/>
                  <a:pt x="18" y="52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20" y="51"/>
                  <a:pt x="20" y="50"/>
                </a:cubicBezTo>
                <a:cubicBezTo>
                  <a:pt x="20" y="50"/>
                  <a:pt x="20" y="50"/>
                  <a:pt x="21" y="50"/>
                </a:cubicBezTo>
                <a:cubicBezTo>
                  <a:pt x="21" y="50"/>
                  <a:pt x="21" y="50"/>
                  <a:pt x="22" y="49"/>
                </a:cubicBezTo>
                <a:cubicBezTo>
                  <a:pt x="22" y="49"/>
                  <a:pt x="22" y="49"/>
                  <a:pt x="23" y="49"/>
                </a:cubicBezTo>
                <a:cubicBezTo>
                  <a:pt x="23" y="48"/>
                  <a:pt x="24" y="49"/>
                  <a:pt x="24" y="48"/>
                </a:cubicBezTo>
                <a:cubicBezTo>
                  <a:pt x="25" y="48"/>
                  <a:pt x="26" y="48"/>
                  <a:pt x="28" y="48"/>
                </a:cubicBezTo>
                <a:cubicBezTo>
                  <a:pt x="28" y="48"/>
                  <a:pt x="28" y="48"/>
                  <a:pt x="28" y="48"/>
                </a:cubicBezTo>
                <a:cubicBezTo>
                  <a:pt x="28" y="49"/>
                  <a:pt x="29" y="49"/>
                  <a:pt x="30" y="49"/>
                </a:cubicBezTo>
                <a:cubicBezTo>
                  <a:pt x="30" y="49"/>
                  <a:pt x="30" y="49"/>
                  <a:pt x="30" y="49"/>
                </a:cubicBezTo>
                <a:cubicBezTo>
                  <a:pt x="30" y="50"/>
                  <a:pt x="31" y="50"/>
                  <a:pt x="31" y="50"/>
                </a:cubicBezTo>
                <a:cubicBezTo>
                  <a:pt x="32" y="51"/>
                  <a:pt x="33" y="52"/>
                  <a:pt x="33" y="53"/>
                </a:cubicBezTo>
                <a:cubicBezTo>
                  <a:pt x="33" y="53"/>
                  <a:pt x="33" y="53"/>
                  <a:pt x="33" y="53"/>
                </a:cubicBezTo>
                <a:cubicBezTo>
                  <a:pt x="34" y="54"/>
                  <a:pt x="34" y="54"/>
                  <a:pt x="34" y="55"/>
                </a:cubicBezTo>
                <a:cubicBezTo>
                  <a:pt x="35" y="55"/>
                  <a:pt x="35" y="56"/>
                  <a:pt x="35" y="57"/>
                </a:cubicBezTo>
                <a:cubicBezTo>
                  <a:pt x="35" y="57"/>
                  <a:pt x="35" y="57"/>
                  <a:pt x="35" y="57"/>
                </a:cubicBezTo>
                <a:cubicBezTo>
                  <a:pt x="35" y="58"/>
                  <a:pt x="35" y="58"/>
                  <a:pt x="35" y="59"/>
                </a:cubicBezTo>
                <a:cubicBezTo>
                  <a:pt x="35" y="59"/>
                  <a:pt x="35" y="60"/>
                  <a:pt x="35" y="60"/>
                </a:cubicBezTo>
                <a:cubicBezTo>
                  <a:pt x="35" y="60"/>
                  <a:pt x="35" y="61"/>
                  <a:pt x="35" y="61"/>
                </a:cubicBezTo>
                <a:cubicBezTo>
                  <a:pt x="35" y="61"/>
                  <a:pt x="35" y="62"/>
                  <a:pt x="34" y="62"/>
                </a:cubicBezTo>
                <a:cubicBezTo>
                  <a:pt x="35" y="62"/>
                  <a:pt x="35" y="63"/>
                  <a:pt x="34" y="63"/>
                </a:cubicBezTo>
                <a:cubicBezTo>
                  <a:pt x="34" y="63"/>
                  <a:pt x="34" y="63"/>
                  <a:pt x="33" y="63"/>
                </a:cubicBezTo>
                <a:cubicBezTo>
                  <a:pt x="33" y="64"/>
                  <a:pt x="35" y="65"/>
                  <a:pt x="34" y="65"/>
                </a:cubicBezTo>
                <a:cubicBezTo>
                  <a:pt x="33" y="65"/>
                  <a:pt x="33" y="66"/>
                  <a:pt x="33" y="67"/>
                </a:cubicBezTo>
                <a:cubicBezTo>
                  <a:pt x="33" y="68"/>
                  <a:pt x="33" y="68"/>
                  <a:pt x="33" y="68"/>
                </a:cubicBezTo>
                <a:cubicBezTo>
                  <a:pt x="33" y="69"/>
                  <a:pt x="33" y="69"/>
                  <a:pt x="33" y="69"/>
                </a:cubicBezTo>
                <a:cubicBezTo>
                  <a:pt x="33" y="69"/>
                  <a:pt x="33" y="69"/>
                  <a:pt x="33" y="69"/>
                </a:cubicBezTo>
                <a:cubicBezTo>
                  <a:pt x="32" y="75"/>
                  <a:pt x="32" y="75"/>
                  <a:pt x="32" y="75"/>
                </a:cubicBezTo>
                <a:cubicBezTo>
                  <a:pt x="31" y="95"/>
                  <a:pt x="31" y="114"/>
                  <a:pt x="29" y="131"/>
                </a:cubicBezTo>
                <a:cubicBezTo>
                  <a:pt x="29" y="146"/>
                  <a:pt x="28" y="161"/>
                  <a:pt x="27" y="176"/>
                </a:cubicBezTo>
                <a:cubicBezTo>
                  <a:pt x="25" y="222"/>
                  <a:pt x="24" y="268"/>
                  <a:pt x="22" y="313"/>
                </a:cubicBezTo>
                <a:cubicBezTo>
                  <a:pt x="19" y="397"/>
                  <a:pt x="19" y="397"/>
                  <a:pt x="19" y="397"/>
                </a:cubicBezTo>
                <a:cubicBezTo>
                  <a:pt x="17" y="482"/>
                  <a:pt x="17" y="482"/>
                  <a:pt x="17" y="482"/>
                </a:cubicBezTo>
                <a:cubicBezTo>
                  <a:pt x="16" y="531"/>
                  <a:pt x="16" y="531"/>
                  <a:pt x="16" y="531"/>
                </a:cubicBezTo>
                <a:cubicBezTo>
                  <a:pt x="16" y="546"/>
                  <a:pt x="16" y="546"/>
                  <a:pt x="16" y="546"/>
                </a:cubicBezTo>
                <a:cubicBezTo>
                  <a:pt x="15" y="593"/>
                  <a:pt x="15" y="593"/>
                  <a:pt x="15" y="593"/>
                </a:cubicBezTo>
                <a:cubicBezTo>
                  <a:pt x="15" y="608"/>
                  <a:pt x="15" y="622"/>
                  <a:pt x="15" y="639"/>
                </a:cubicBezTo>
                <a:cubicBezTo>
                  <a:pt x="15" y="682"/>
                  <a:pt x="16" y="742"/>
                  <a:pt x="18" y="796"/>
                </a:cubicBezTo>
                <a:cubicBezTo>
                  <a:pt x="18" y="806"/>
                  <a:pt x="18" y="806"/>
                  <a:pt x="18" y="806"/>
                </a:cubicBezTo>
                <a:cubicBezTo>
                  <a:pt x="19" y="841"/>
                  <a:pt x="21" y="874"/>
                  <a:pt x="23" y="905"/>
                </a:cubicBezTo>
                <a:cubicBezTo>
                  <a:pt x="24" y="924"/>
                  <a:pt x="26" y="946"/>
                  <a:pt x="28" y="968"/>
                </a:cubicBezTo>
                <a:cubicBezTo>
                  <a:pt x="30" y="985"/>
                  <a:pt x="30" y="985"/>
                  <a:pt x="30" y="985"/>
                </a:cubicBezTo>
                <a:cubicBezTo>
                  <a:pt x="31" y="993"/>
                  <a:pt x="31" y="993"/>
                  <a:pt x="31" y="993"/>
                </a:cubicBezTo>
                <a:cubicBezTo>
                  <a:pt x="32" y="995"/>
                  <a:pt x="32" y="994"/>
                  <a:pt x="32" y="995"/>
                </a:cubicBezTo>
                <a:cubicBezTo>
                  <a:pt x="32" y="995"/>
                  <a:pt x="32" y="996"/>
                  <a:pt x="33" y="996"/>
                </a:cubicBezTo>
                <a:cubicBezTo>
                  <a:pt x="35" y="999"/>
                  <a:pt x="39" y="1001"/>
                  <a:pt x="44" y="1003"/>
                </a:cubicBezTo>
                <a:cubicBezTo>
                  <a:pt x="48" y="1005"/>
                  <a:pt x="53" y="1006"/>
                  <a:pt x="58" y="1008"/>
                </a:cubicBezTo>
                <a:cubicBezTo>
                  <a:pt x="75" y="1012"/>
                  <a:pt x="93" y="1015"/>
                  <a:pt x="111" y="1017"/>
                </a:cubicBezTo>
                <a:cubicBezTo>
                  <a:pt x="129" y="1019"/>
                  <a:pt x="147" y="1021"/>
                  <a:pt x="165" y="1022"/>
                </a:cubicBezTo>
                <a:cubicBezTo>
                  <a:pt x="192" y="1024"/>
                  <a:pt x="221" y="1025"/>
                  <a:pt x="249" y="1025"/>
                </a:cubicBezTo>
                <a:cubicBezTo>
                  <a:pt x="259" y="1025"/>
                  <a:pt x="270" y="1025"/>
                  <a:pt x="279" y="1025"/>
                </a:cubicBezTo>
                <a:cubicBezTo>
                  <a:pt x="294" y="1025"/>
                  <a:pt x="309" y="1025"/>
                  <a:pt x="323" y="1025"/>
                </a:cubicBezTo>
                <a:cubicBezTo>
                  <a:pt x="350" y="1024"/>
                  <a:pt x="376" y="1023"/>
                  <a:pt x="403" y="1021"/>
                </a:cubicBezTo>
                <a:cubicBezTo>
                  <a:pt x="426" y="1020"/>
                  <a:pt x="451" y="1018"/>
                  <a:pt x="475" y="1014"/>
                </a:cubicBezTo>
                <a:cubicBezTo>
                  <a:pt x="483" y="1013"/>
                  <a:pt x="492" y="1012"/>
                  <a:pt x="501" y="1011"/>
                </a:cubicBezTo>
                <a:cubicBezTo>
                  <a:pt x="507" y="1010"/>
                  <a:pt x="512" y="1009"/>
                  <a:pt x="517" y="1007"/>
                </a:cubicBezTo>
                <a:cubicBezTo>
                  <a:pt x="524" y="1006"/>
                  <a:pt x="532" y="1004"/>
                  <a:pt x="539" y="1001"/>
                </a:cubicBezTo>
                <a:cubicBezTo>
                  <a:pt x="543" y="1000"/>
                  <a:pt x="546" y="999"/>
                  <a:pt x="549" y="997"/>
                </a:cubicBezTo>
                <a:cubicBezTo>
                  <a:pt x="550" y="996"/>
                  <a:pt x="550" y="996"/>
                  <a:pt x="551" y="995"/>
                </a:cubicBezTo>
                <a:cubicBezTo>
                  <a:pt x="551" y="995"/>
                  <a:pt x="551" y="995"/>
                  <a:pt x="551" y="995"/>
                </a:cubicBezTo>
                <a:cubicBezTo>
                  <a:pt x="552" y="995"/>
                  <a:pt x="552" y="994"/>
                  <a:pt x="552" y="994"/>
                </a:cubicBezTo>
                <a:cubicBezTo>
                  <a:pt x="552" y="992"/>
                  <a:pt x="552" y="992"/>
                  <a:pt x="552" y="992"/>
                </a:cubicBezTo>
                <a:cubicBezTo>
                  <a:pt x="554" y="938"/>
                  <a:pt x="554" y="938"/>
                  <a:pt x="554" y="938"/>
                </a:cubicBezTo>
                <a:cubicBezTo>
                  <a:pt x="555" y="890"/>
                  <a:pt x="557" y="845"/>
                  <a:pt x="558" y="793"/>
                </a:cubicBezTo>
                <a:cubicBezTo>
                  <a:pt x="559" y="754"/>
                  <a:pt x="560" y="713"/>
                  <a:pt x="561" y="669"/>
                </a:cubicBezTo>
                <a:cubicBezTo>
                  <a:pt x="562" y="615"/>
                  <a:pt x="563" y="557"/>
                  <a:pt x="564" y="499"/>
                </a:cubicBezTo>
                <a:cubicBezTo>
                  <a:pt x="565" y="437"/>
                  <a:pt x="565" y="375"/>
                  <a:pt x="565" y="314"/>
                </a:cubicBezTo>
                <a:cubicBezTo>
                  <a:pt x="565" y="312"/>
                  <a:pt x="565" y="309"/>
                  <a:pt x="565" y="304"/>
                </a:cubicBezTo>
                <a:cubicBezTo>
                  <a:pt x="565" y="298"/>
                  <a:pt x="565" y="300"/>
                  <a:pt x="565" y="292"/>
                </a:cubicBezTo>
                <a:cubicBezTo>
                  <a:pt x="565" y="287"/>
                  <a:pt x="565" y="290"/>
                  <a:pt x="565" y="286"/>
                </a:cubicBezTo>
                <a:cubicBezTo>
                  <a:pt x="565" y="233"/>
                  <a:pt x="564" y="181"/>
                  <a:pt x="562" y="133"/>
                </a:cubicBezTo>
                <a:cubicBezTo>
                  <a:pt x="561" y="124"/>
                  <a:pt x="562" y="132"/>
                  <a:pt x="562" y="126"/>
                </a:cubicBezTo>
                <a:cubicBezTo>
                  <a:pt x="561" y="112"/>
                  <a:pt x="560" y="94"/>
                  <a:pt x="558" y="76"/>
                </a:cubicBezTo>
                <a:cubicBezTo>
                  <a:pt x="558" y="67"/>
                  <a:pt x="557" y="58"/>
                  <a:pt x="555" y="50"/>
                </a:cubicBezTo>
                <a:cubicBezTo>
                  <a:pt x="554" y="45"/>
                  <a:pt x="553" y="41"/>
                  <a:pt x="552" y="39"/>
                </a:cubicBezTo>
                <a:cubicBezTo>
                  <a:pt x="550" y="37"/>
                  <a:pt x="547" y="35"/>
                  <a:pt x="544" y="33"/>
                </a:cubicBezTo>
                <a:cubicBezTo>
                  <a:pt x="534" y="26"/>
                  <a:pt x="518" y="23"/>
                  <a:pt x="505" y="20"/>
                </a:cubicBezTo>
                <a:cubicBezTo>
                  <a:pt x="501" y="20"/>
                  <a:pt x="503" y="20"/>
                  <a:pt x="500" y="20"/>
                </a:cubicBezTo>
                <a:cubicBezTo>
                  <a:pt x="496" y="19"/>
                  <a:pt x="499" y="19"/>
                  <a:pt x="495" y="19"/>
                </a:cubicBezTo>
                <a:cubicBezTo>
                  <a:pt x="495" y="19"/>
                  <a:pt x="487" y="18"/>
                  <a:pt x="484" y="17"/>
                </a:cubicBezTo>
                <a:cubicBezTo>
                  <a:pt x="449" y="13"/>
                  <a:pt x="414" y="13"/>
                  <a:pt x="378" y="13"/>
                </a:cubicBezTo>
                <a:cubicBezTo>
                  <a:pt x="372" y="13"/>
                  <a:pt x="372" y="13"/>
                  <a:pt x="362" y="13"/>
                </a:cubicBezTo>
                <a:cubicBezTo>
                  <a:pt x="354" y="13"/>
                  <a:pt x="355" y="13"/>
                  <a:pt x="348" y="13"/>
                </a:cubicBezTo>
                <a:cubicBezTo>
                  <a:pt x="347" y="13"/>
                  <a:pt x="338" y="13"/>
                  <a:pt x="337" y="13"/>
                </a:cubicBezTo>
                <a:cubicBezTo>
                  <a:pt x="336" y="13"/>
                  <a:pt x="338" y="13"/>
                  <a:pt x="336" y="13"/>
                </a:cubicBezTo>
                <a:cubicBezTo>
                  <a:pt x="330" y="13"/>
                  <a:pt x="308" y="14"/>
                  <a:pt x="296" y="15"/>
                </a:cubicBezTo>
                <a:cubicBezTo>
                  <a:pt x="281" y="16"/>
                  <a:pt x="264" y="16"/>
                  <a:pt x="245" y="18"/>
                </a:cubicBezTo>
                <a:cubicBezTo>
                  <a:pt x="263" y="16"/>
                  <a:pt x="277" y="15"/>
                  <a:pt x="282" y="15"/>
                </a:cubicBezTo>
                <a:cubicBezTo>
                  <a:pt x="264" y="15"/>
                  <a:pt x="232" y="17"/>
                  <a:pt x="215" y="18"/>
                </a:cubicBezTo>
                <a:cubicBezTo>
                  <a:pt x="174" y="21"/>
                  <a:pt x="123" y="26"/>
                  <a:pt x="76" y="31"/>
                </a:cubicBezTo>
                <a:cubicBezTo>
                  <a:pt x="73" y="31"/>
                  <a:pt x="71" y="31"/>
                  <a:pt x="71" y="32"/>
                </a:cubicBezTo>
                <a:cubicBezTo>
                  <a:pt x="63" y="32"/>
                  <a:pt x="63" y="32"/>
                  <a:pt x="63" y="32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8" y="33"/>
                  <a:pt x="57" y="33"/>
                  <a:pt x="56" y="33"/>
                </a:cubicBezTo>
                <a:cubicBezTo>
                  <a:pt x="58" y="33"/>
                  <a:pt x="58" y="33"/>
                  <a:pt x="58" y="33"/>
                </a:cubicBezTo>
                <a:cubicBezTo>
                  <a:pt x="59" y="33"/>
                  <a:pt x="59" y="33"/>
                  <a:pt x="59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3" y="32"/>
                  <a:pt x="63" y="32"/>
                  <a:pt x="63" y="32"/>
                </a:cubicBezTo>
                <a:cubicBezTo>
                  <a:pt x="109" y="27"/>
                  <a:pt x="155" y="23"/>
                  <a:pt x="201" y="19"/>
                </a:cubicBezTo>
                <a:cubicBezTo>
                  <a:pt x="222" y="18"/>
                  <a:pt x="276" y="14"/>
                  <a:pt x="307" y="13"/>
                </a:cubicBezTo>
                <a:cubicBezTo>
                  <a:pt x="326" y="12"/>
                  <a:pt x="336" y="11"/>
                  <a:pt x="327" y="11"/>
                </a:cubicBezTo>
                <a:cubicBezTo>
                  <a:pt x="302" y="12"/>
                  <a:pt x="281" y="13"/>
                  <a:pt x="258" y="14"/>
                </a:cubicBezTo>
                <a:cubicBezTo>
                  <a:pt x="254" y="14"/>
                  <a:pt x="249" y="14"/>
                  <a:pt x="255" y="14"/>
                </a:cubicBezTo>
                <a:cubicBezTo>
                  <a:pt x="303" y="11"/>
                  <a:pt x="358" y="9"/>
                  <a:pt x="397" y="9"/>
                </a:cubicBezTo>
                <a:cubicBezTo>
                  <a:pt x="419" y="9"/>
                  <a:pt x="419" y="9"/>
                  <a:pt x="419" y="9"/>
                </a:cubicBezTo>
                <a:cubicBezTo>
                  <a:pt x="429" y="9"/>
                  <a:pt x="429" y="9"/>
                  <a:pt x="429" y="9"/>
                </a:cubicBezTo>
                <a:cubicBezTo>
                  <a:pt x="428" y="9"/>
                  <a:pt x="424" y="9"/>
                  <a:pt x="425" y="9"/>
                </a:cubicBezTo>
                <a:cubicBezTo>
                  <a:pt x="379" y="8"/>
                  <a:pt x="343" y="8"/>
                  <a:pt x="295" y="10"/>
                </a:cubicBezTo>
                <a:cubicBezTo>
                  <a:pt x="276" y="10"/>
                  <a:pt x="276" y="10"/>
                  <a:pt x="276" y="10"/>
                </a:cubicBezTo>
                <a:cubicBezTo>
                  <a:pt x="260" y="11"/>
                  <a:pt x="238" y="13"/>
                  <a:pt x="218" y="14"/>
                </a:cubicBezTo>
                <a:cubicBezTo>
                  <a:pt x="213" y="14"/>
                  <a:pt x="215" y="14"/>
                  <a:pt x="213" y="14"/>
                </a:cubicBezTo>
                <a:cubicBezTo>
                  <a:pt x="167" y="18"/>
                  <a:pt x="126" y="22"/>
                  <a:pt x="87" y="25"/>
                </a:cubicBezTo>
                <a:cubicBezTo>
                  <a:pt x="121" y="22"/>
                  <a:pt x="157" y="19"/>
                  <a:pt x="190" y="16"/>
                </a:cubicBezTo>
                <a:cubicBezTo>
                  <a:pt x="195" y="16"/>
                  <a:pt x="197" y="15"/>
                  <a:pt x="200" y="15"/>
                </a:cubicBezTo>
                <a:cubicBezTo>
                  <a:pt x="229" y="13"/>
                  <a:pt x="271" y="10"/>
                  <a:pt x="306" y="9"/>
                </a:cubicBezTo>
                <a:cubicBezTo>
                  <a:pt x="311" y="8"/>
                  <a:pt x="312" y="8"/>
                  <a:pt x="298" y="8"/>
                </a:cubicBezTo>
                <a:cubicBezTo>
                  <a:pt x="302" y="8"/>
                  <a:pt x="304" y="8"/>
                  <a:pt x="310" y="8"/>
                </a:cubicBezTo>
                <a:cubicBezTo>
                  <a:pt x="310" y="8"/>
                  <a:pt x="309" y="8"/>
                  <a:pt x="307" y="8"/>
                </a:cubicBezTo>
                <a:cubicBezTo>
                  <a:pt x="326" y="7"/>
                  <a:pt x="329" y="7"/>
                  <a:pt x="347" y="6"/>
                </a:cubicBezTo>
                <a:cubicBezTo>
                  <a:pt x="351" y="6"/>
                  <a:pt x="352" y="6"/>
                  <a:pt x="349" y="6"/>
                </a:cubicBezTo>
                <a:cubicBezTo>
                  <a:pt x="334" y="6"/>
                  <a:pt x="320" y="7"/>
                  <a:pt x="306" y="7"/>
                </a:cubicBezTo>
                <a:cubicBezTo>
                  <a:pt x="297" y="8"/>
                  <a:pt x="291" y="8"/>
                  <a:pt x="284" y="9"/>
                </a:cubicBezTo>
                <a:cubicBezTo>
                  <a:pt x="275" y="9"/>
                  <a:pt x="275" y="9"/>
                  <a:pt x="275" y="9"/>
                </a:cubicBezTo>
                <a:cubicBezTo>
                  <a:pt x="262" y="10"/>
                  <a:pt x="262" y="10"/>
                  <a:pt x="262" y="10"/>
                </a:cubicBezTo>
                <a:cubicBezTo>
                  <a:pt x="250" y="10"/>
                  <a:pt x="250" y="10"/>
                  <a:pt x="250" y="10"/>
                </a:cubicBezTo>
                <a:cubicBezTo>
                  <a:pt x="232" y="11"/>
                  <a:pt x="212" y="13"/>
                  <a:pt x="194" y="14"/>
                </a:cubicBezTo>
                <a:cubicBezTo>
                  <a:pt x="180" y="16"/>
                  <a:pt x="167" y="16"/>
                  <a:pt x="150" y="18"/>
                </a:cubicBezTo>
                <a:cubicBezTo>
                  <a:pt x="157" y="17"/>
                  <a:pt x="168" y="16"/>
                  <a:pt x="179" y="15"/>
                </a:cubicBezTo>
                <a:cubicBezTo>
                  <a:pt x="215" y="12"/>
                  <a:pt x="257" y="9"/>
                  <a:pt x="288" y="8"/>
                </a:cubicBezTo>
                <a:cubicBezTo>
                  <a:pt x="291" y="7"/>
                  <a:pt x="284" y="7"/>
                  <a:pt x="281" y="7"/>
                </a:cubicBezTo>
                <a:cubicBezTo>
                  <a:pt x="256" y="9"/>
                  <a:pt x="256" y="9"/>
                  <a:pt x="256" y="9"/>
                </a:cubicBezTo>
                <a:cubicBezTo>
                  <a:pt x="251" y="9"/>
                  <a:pt x="258" y="9"/>
                  <a:pt x="254" y="9"/>
                </a:cubicBezTo>
                <a:cubicBezTo>
                  <a:pt x="231" y="11"/>
                  <a:pt x="211" y="12"/>
                  <a:pt x="185" y="14"/>
                </a:cubicBezTo>
                <a:cubicBezTo>
                  <a:pt x="182" y="14"/>
                  <a:pt x="176" y="15"/>
                  <a:pt x="180" y="14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66" y="15"/>
                  <a:pt x="173" y="15"/>
                  <a:pt x="171" y="15"/>
                </a:cubicBezTo>
                <a:cubicBezTo>
                  <a:pt x="167" y="15"/>
                  <a:pt x="158" y="16"/>
                  <a:pt x="153" y="16"/>
                </a:cubicBezTo>
                <a:cubicBezTo>
                  <a:pt x="122" y="20"/>
                  <a:pt x="97" y="22"/>
                  <a:pt x="62" y="26"/>
                </a:cubicBezTo>
                <a:cubicBezTo>
                  <a:pt x="85" y="23"/>
                  <a:pt x="115" y="20"/>
                  <a:pt x="146" y="17"/>
                </a:cubicBezTo>
                <a:cubicBezTo>
                  <a:pt x="153" y="16"/>
                  <a:pt x="145" y="17"/>
                  <a:pt x="150" y="16"/>
                </a:cubicBezTo>
                <a:cubicBezTo>
                  <a:pt x="173" y="15"/>
                  <a:pt x="173" y="15"/>
                  <a:pt x="173" y="15"/>
                </a:cubicBezTo>
                <a:cubicBezTo>
                  <a:pt x="195" y="13"/>
                  <a:pt x="195" y="13"/>
                  <a:pt x="195" y="13"/>
                </a:cubicBezTo>
                <a:cubicBezTo>
                  <a:pt x="228" y="10"/>
                  <a:pt x="228" y="10"/>
                  <a:pt x="228" y="10"/>
                </a:cubicBezTo>
                <a:cubicBezTo>
                  <a:pt x="238" y="9"/>
                  <a:pt x="245" y="9"/>
                  <a:pt x="257" y="8"/>
                </a:cubicBezTo>
                <a:cubicBezTo>
                  <a:pt x="261" y="8"/>
                  <a:pt x="259" y="8"/>
                  <a:pt x="267" y="7"/>
                </a:cubicBezTo>
                <a:cubicBezTo>
                  <a:pt x="268" y="7"/>
                  <a:pt x="258" y="7"/>
                  <a:pt x="264" y="7"/>
                </a:cubicBezTo>
                <a:cubicBezTo>
                  <a:pt x="270" y="7"/>
                  <a:pt x="265" y="7"/>
                  <a:pt x="269" y="7"/>
                </a:cubicBezTo>
                <a:cubicBezTo>
                  <a:pt x="275" y="7"/>
                  <a:pt x="277" y="6"/>
                  <a:pt x="281" y="6"/>
                </a:cubicBezTo>
                <a:cubicBezTo>
                  <a:pt x="327" y="4"/>
                  <a:pt x="327" y="4"/>
                  <a:pt x="327" y="4"/>
                </a:cubicBezTo>
                <a:cubicBezTo>
                  <a:pt x="331" y="4"/>
                  <a:pt x="319" y="4"/>
                  <a:pt x="325" y="4"/>
                </a:cubicBezTo>
                <a:cubicBezTo>
                  <a:pt x="332" y="4"/>
                  <a:pt x="352" y="3"/>
                  <a:pt x="357" y="3"/>
                </a:cubicBezTo>
                <a:cubicBezTo>
                  <a:pt x="375" y="3"/>
                  <a:pt x="385" y="2"/>
                  <a:pt x="405" y="3"/>
                </a:cubicBezTo>
                <a:cubicBezTo>
                  <a:pt x="411" y="3"/>
                  <a:pt x="405" y="2"/>
                  <a:pt x="408" y="2"/>
                </a:cubicBezTo>
                <a:cubicBezTo>
                  <a:pt x="421" y="2"/>
                  <a:pt x="428" y="3"/>
                  <a:pt x="442" y="3"/>
                </a:cubicBezTo>
                <a:cubicBezTo>
                  <a:pt x="450" y="3"/>
                  <a:pt x="465" y="4"/>
                  <a:pt x="477" y="6"/>
                </a:cubicBezTo>
                <a:cubicBezTo>
                  <a:pt x="477" y="5"/>
                  <a:pt x="468" y="4"/>
                  <a:pt x="462" y="4"/>
                </a:cubicBezTo>
                <a:cubicBezTo>
                  <a:pt x="466" y="4"/>
                  <a:pt x="479" y="5"/>
                  <a:pt x="484" y="6"/>
                </a:cubicBezTo>
                <a:cubicBezTo>
                  <a:pt x="503" y="8"/>
                  <a:pt x="520" y="11"/>
                  <a:pt x="538" y="17"/>
                </a:cubicBezTo>
                <a:cubicBezTo>
                  <a:pt x="542" y="19"/>
                  <a:pt x="547" y="21"/>
                  <a:pt x="551" y="23"/>
                </a:cubicBezTo>
                <a:cubicBezTo>
                  <a:pt x="556" y="26"/>
                  <a:pt x="560" y="30"/>
                  <a:pt x="563" y="35"/>
                </a:cubicBezTo>
                <a:cubicBezTo>
                  <a:pt x="566" y="41"/>
                  <a:pt x="566" y="46"/>
                  <a:pt x="567" y="51"/>
                </a:cubicBezTo>
                <a:cubicBezTo>
                  <a:pt x="568" y="56"/>
                  <a:pt x="569" y="62"/>
                  <a:pt x="570" y="67"/>
                </a:cubicBezTo>
                <a:cubicBezTo>
                  <a:pt x="570" y="74"/>
                  <a:pt x="571" y="77"/>
                  <a:pt x="571" y="83"/>
                </a:cubicBezTo>
                <a:cubicBezTo>
                  <a:pt x="571" y="85"/>
                  <a:pt x="571" y="84"/>
                  <a:pt x="571" y="83"/>
                </a:cubicBezTo>
                <a:cubicBezTo>
                  <a:pt x="574" y="107"/>
                  <a:pt x="575" y="162"/>
                  <a:pt x="576" y="178"/>
                </a:cubicBezTo>
                <a:cubicBezTo>
                  <a:pt x="576" y="185"/>
                  <a:pt x="576" y="175"/>
                  <a:pt x="576" y="180"/>
                </a:cubicBezTo>
                <a:cubicBezTo>
                  <a:pt x="577" y="189"/>
                  <a:pt x="577" y="204"/>
                  <a:pt x="577" y="210"/>
                </a:cubicBezTo>
                <a:cubicBezTo>
                  <a:pt x="578" y="280"/>
                  <a:pt x="578" y="280"/>
                  <a:pt x="578" y="280"/>
                </a:cubicBezTo>
                <a:cubicBezTo>
                  <a:pt x="578" y="285"/>
                  <a:pt x="578" y="293"/>
                  <a:pt x="578" y="295"/>
                </a:cubicBezTo>
                <a:cubicBezTo>
                  <a:pt x="578" y="306"/>
                  <a:pt x="579" y="325"/>
                  <a:pt x="578" y="337"/>
                </a:cubicBezTo>
                <a:close/>
                <a:moveTo>
                  <a:pt x="319" y="5"/>
                </a:moveTo>
                <a:cubicBezTo>
                  <a:pt x="307" y="5"/>
                  <a:pt x="303" y="6"/>
                  <a:pt x="287" y="6"/>
                </a:cubicBezTo>
                <a:cubicBezTo>
                  <a:pt x="284" y="7"/>
                  <a:pt x="280" y="7"/>
                  <a:pt x="272" y="7"/>
                </a:cubicBezTo>
                <a:cubicBezTo>
                  <a:pt x="271" y="8"/>
                  <a:pt x="250" y="8"/>
                  <a:pt x="251" y="9"/>
                </a:cubicBezTo>
                <a:cubicBezTo>
                  <a:pt x="261" y="8"/>
                  <a:pt x="269" y="8"/>
                  <a:pt x="275" y="8"/>
                </a:cubicBezTo>
                <a:cubicBezTo>
                  <a:pt x="279" y="7"/>
                  <a:pt x="274" y="7"/>
                  <a:pt x="277" y="7"/>
                </a:cubicBezTo>
                <a:cubicBezTo>
                  <a:pt x="321" y="5"/>
                  <a:pt x="321" y="5"/>
                  <a:pt x="321" y="5"/>
                </a:cubicBezTo>
                <a:cubicBezTo>
                  <a:pt x="321" y="5"/>
                  <a:pt x="316" y="5"/>
                  <a:pt x="319" y="5"/>
                </a:cubicBezTo>
                <a:close/>
                <a:moveTo>
                  <a:pt x="322" y="5"/>
                </a:moveTo>
                <a:cubicBezTo>
                  <a:pt x="324" y="5"/>
                  <a:pt x="324" y="5"/>
                  <a:pt x="324" y="5"/>
                </a:cubicBezTo>
                <a:cubicBezTo>
                  <a:pt x="334" y="5"/>
                  <a:pt x="326" y="5"/>
                  <a:pt x="322" y="5"/>
                </a:cubicBezTo>
                <a:close/>
                <a:moveTo>
                  <a:pt x="338" y="13"/>
                </a:moveTo>
                <a:cubicBezTo>
                  <a:pt x="337" y="13"/>
                  <a:pt x="337" y="13"/>
                  <a:pt x="337" y="13"/>
                </a:cubicBezTo>
                <a:cubicBezTo>
                  <a:pt x="337" y="13"/>
                  <a:pt x="337" y="13"/>
                  <a:pt x="338" y="1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77333" y="3781780"/>
            <a:ext cx="7868356" cy="2415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This slide should be used to explain long-term sustainability of new Centre of Excellence in terms of: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Sources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of funding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Diversification of revenue streams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External stakeholders</a:t>
            </a:r>
          </a:p>
          <a:p>
            <a:pPr>
              <a:lnSpc>
                <a:spcPct val="10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Note : This box should be deleted!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0533" y="1174045"/>
            <a:ext cx="7608712" cy="2111022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0" name="TextBox 9"/>
          <p:cNvSpPr txBox="1"/>
          <p:nvPr/>
        </p:nvSpPr>
        <p:spPr>
          <a:xfrm>
            <a:off x="1061156" y="1535289"/>
            <a:ext cx="6931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Your text goes here</a:t>
            </a:r>
            <a:endParaRPr lang="sr-Latn-RS" sz="2000" b="1" dirty="0"/>
          </a:p>
        </p:txBody>
      </p:sp>
    </p:spTree>
    <p:extLst>
      <p:ext uri="{BB962C8B-B14F-4D97-AF65-F5344CB8AC3E}">
        <p14:creationId xmlns:p14="http://schemas.microsoft.com/office/powerpoint/2010/main" val="211940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91822" y="2144890"/>
            <a:ext cx="7608712" cy="2111022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2" name="TextBox 11"/>
          <p:cNvSpPr txBox="1"/>
          <p:nvPr/>
        </p:nvSpPr>
        <p:spPr>
          <a:xfrm>
            <a:off x="1072445" y="2506134"/>
            <a:ext cx="6931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Thank you for your attention!</a:t>
            </a:r>
            <a:endParaRPr lang="sr-Latn-RS" sz="2000" b="1" dirty="0"/>
          </a:p>
        </p:txBody>
      </p:sp>
    </p:spTree>
    <p:extLst>
      <p:ext uri="{BB962C8B-B14F-4D97-AF65-F5344CB8AC3E}">
        <p14:creationId xmlns:p14="http://schemas.microsoft.com/office/powerpoint/2010/main" val="63993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1113</TotalTime>
  <Words>355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Office Theme</vt:lpstr>
      <vt:lpstr>“Name of your organization”</vt:lpstr>
      <vt:lpstr>Slide 1 - Who are we?</vt:lpstr>
      <vt:lpstr>Slide 2 - What we do?</vt:lpstr>
      <vt:lpstr>Slide 3 - What we  have achieved so far?</vt:lpstr>
      <vt:lpstr>Slide 4 - What we want to do now?</vt:lpstr>
      <vt:lpstr>Slide 5 -How we want to do it?</vt:lpstr>
      <vt:lpstr>Slide 6 - With whom we want to work?</vt:lpstr>
      <vt:lpstr>Slide 7 - How we will fund it?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</dc:title>
  <dc:creator>Aytuğ</dc:creator>
  <cp:lastModifiedBy>Mimica</cp:lastModifiedBy>
  <cp:revision>104</cp:revision>
  <dcterms:created xsi:type="dcterms:W3CDTF">2015-11-18T11:10:55Z</dcterms:created>
  <dcterms:modified xsi:type="dcterms:W3CDTF">2016-05-05T13:30:57Z</dcterms:modified>
</cp:coreProperties>
</file>