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6" r:id="rId6"/>
    <p:sldId id="267" r:id="rId7"/>
    <p:sldId id="263" r:id="rId8"/>
    <p:sldId id="265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77486-5036-0F48-BA9C-D1FA2FBD3F8F}" type="datetimeFigureOut">
              <a:rPr lang="en-US" smtClean="0"/>
              <a:t>12/2/19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5603-CD53-274E-8D7B-4E43EE3A1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01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EEC2-7143-6C4B-8495-AFE90AE856FA}" type="datetimeFigureOut">
              <a:rPr lang="en-US" smtClean="0"/>
              <a:t>12/2/19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1F9EA-F3B6-734E-B3E8-F32A2E310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1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8199" y="5949280"/>
            <a:ext cx="528411" cy="221109"/>
          </a:xfrm>
        </p:spPr>
        <p:txBody>
          <a:bodyPr/>
          <a:lstStyle/>
          <a:p>
            <a:fld id="{6640CD30-D1C4-4093-B827-D209E252C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45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6635080" cy="536924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187624" y="6376243"/>
            <a:ext cx="676875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International Brokerage Event. Brussels 8 Nov 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42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‹#›</a:t>
            </a:fld>
            <a:endParaRPr lang="tr-TR"/>
          </a:p>
        </p:txBody>
      </p:sp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id="{BA5D28CD-39CB-B14D-90D6-D1F64F1A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676875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International Brokerage Event. Brussels 8 Nov 2019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78F0AF1-FB81-6D46-9A22-31D9184E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25" y="182301"/>
            <a:ext cx="963532" cy="5237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C18925-94AB-EA4C-AF75-DB6E93B7F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4" y="116632"/>
            <a:ext cx="1756420" cy="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CD30-D1C4-4093-B827-D209E252C06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268760"/>
            <a:ext cx="9180512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7423148-BF79-EC4D-9CEE-BCC357C8B9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345912"/>
            <a:ext cx="326399" cy="418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39BE7-2F5E-9545-9554-04873E6C03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7" y="6338940"/>
            <a:ext cx="1384661" cy="432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30CB2-7933-A44C-8E10-D9B8CA439C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95" y="6345912"/>
            <a:ext cx="282409" cy="418763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F5DCD07-8C7D-A342-8C83-F7A5178CB5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25" y="182301"/>
            <a:ext cx="963532" cy="52376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3404DE-19E9-224C-968E-5F41FD4792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4" y="116632"/>
            <a:ext cx="1756420" cy="655104"/>
          </a:xfrm>
          <a:prstGeom prst="rect">
            <a:avLst/>
          </a:prstGeom>
        </p:spPr>
      </p:pic>
      <p:sp>
        <p:nvSpPr>
          <p:cNvPr id="18" name="Altbilgi Yer Tutucusu 4">
            <a:extLst>
              <a:ext uri="{FF2B5EF4-FFF2-40B4-BE49-F238E27FC236}">
                <a16:creationId xmlns:a16="http://schemas.microsoft.com/office/drawing/2014/main" id="{BF6BB3D3-7B48-C743-9298-9EBA17DF136B}"/>
              </a:ext>
            </a:extLst>
          </p:cNvPr>
          <p:cNvSpPr txBox="1">
            <a:spLocks/>
          </p:cNvSpPr>
          <p:nvPr userDrawn="1"/>
        </p:nvSpPr>
        <p:spPr>
          <a:xfrm>
            <a:off x="0" y="5903710"/>
            <a:ext cx="91440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ctr" defTabSz="914400" rtl="0" eaLnBrk="1" latinLnBrk="0" hangingPunct="1">
              <a:defRPr sz="1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International Study Visits of TARAL to EU Key Players</a:t>
            </a:r>
          </a:p>
        </p:txBody>
      </p:sp>
    </p:spTree>
    <p:extLst>
      <p:ext uri="{BB962C8B-B14F-4D97-AF65-F5344CB8AC3E}">
        <p14:creationId xmlns:p14="http://schemas.microsoft.com/office/powerpoint/2010/main" val="26807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ubtitle 5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3168352"/>
          </a:xfrm>
        </p:spPr>
        <p:txBody>
          <a:bodyPr anchor="ctr">
            <a:normAutofit/>
          </a:bodyPr>
          <a:lstStyle/>
          <a:p>
            <a:r>
              <a:rPr lang="en-GB" b="1" i="1" noProof="0" dirty="0">
                <a:solidFill>
                  <a:srgbClr val="C00000"/>
                </a:solidFill>
                <a:cs typeface="Arial" pitchFamily="34" charset="0"/>
              </a:rPr>
              <a:t>Organization name + logo</a:t>
            </a:r>
          </a:p>
          <a:p>
            <a:r>
              <a:rPr lang="en-GB" sz="2800" i="1" noProof="0" dirty="0">
                <a:solidFill>
                  <a:srgbClr val="C00000"/>
                </a:solidFill>
                <a:cs typeface="Arial" pitchFamily="34" charset="0"/>
              </a:rPr>
              <a:t>Name Surname</a:t>
            </a:r>
          </a:p>
          <a:p>
            <a:r>
              <a:rPr lang="en-GB" sz="2000" i="1" noProof="0" dirty="0">
                <a:solidFill>
                  <a:srgbClr val="C00000"/>
                </a:solidFill>
                <a:cs typeface="Arial" pitchFamily="34" charset="0"/>
              </a:rPr>
              <a:t>E-mail</a:t>
            </a:r>
            <a:endParaRPr lang="en-GB" sz="2400" i="1" noProof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A99736-D6DA-4945-A777-7C5BBE1AD445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kern="0" dirty="0">
                <a:latin typeface="+mj-lt"/>
                <a:ea typeface="+mj-ea"/>
                <a:cs typeface="Arial" pitchFamily="34" charset="0"/>
              </a:rPr>
              <a:t>International Study Visit, Vienna 10-13 Dec 2019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9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647013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b="1" kern="0" noProof="0" dirty="0"/>
              <a:t>Description of the Organization</a:t>
            </a:r>
            <a:endParaRPr lang="en-GB" sz="2800" b="1" noProof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noProof="0" dirty="0">
                <a:latin typeface="Arial" pitchFamily="34" charset="0"/>
                <a:cs typeface="Arial" pitchFamily="34" charset="0"/>
              </a:rPr>
              <a:t>Give short information about  your organisation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GB" sz="1600" noProof="0" dirty="0">
                <a:latin typeface="Arial" pitchFamily="34" charset="0"/>
                <a:cs typeface="Arial" pitchFamily="34" charset="0"/>
              </a:rPr>
              <a:t>Resources</a:t>
            </a:r>
          </a:p>
          <a:p>
            <a:pPr lvl="1"/>
            <a:r>
              <a:rPr lang="en-GB" sz="1600" noProof="0" dirty="0">
                <a:latin typeface="Arial" pitchFamily="34" charset="0"/>
                <a:cs typeface="Arial" pitchFamily="34" charset="0"/>
              </a:rPr>
              <a:t>Capacities</a:t>
            </a:r>
          </a:p>
          <a:p>
            <a:pPr lvl="1"/>
            <a:r>
              <a:rPr lang="en-GB" sz="1600" noProof="0" dirty="0">
                <a:latin typeface="Arial" pitchFamily="34" charset="0"/>
                <a:cs typeface="Arial" pitchFamily="34" charset="0"/>
              </a:rPr>
              <a:t>Knowhow</a:t>
            </a:r>
          </a:p>
          <a:p>
            <a:pPr lvl="1"/>
            <a:r>
              <a:rPr lang="en-GB" sz="1600" noProof="0" dirty="0">
                <a:latin typeface="Arial" pitchFamily="34" charset="0"/>
                <a:cs typeface="Arial" pitchFamily="34" charset="0"/>
              </a:rPr>
              <a:t>Experiences</a:t>
            </a:r>
          </a:p>
          <a:p>
            <a:pPr lvl="1"/>
            <a:r>
              <a:rPr lang="en-GB" sz="1600" dirty="0">
                <a:latin typeface="Arial" pitchFamily="34" charset="0"/>
                <a:cs typeface="Arial" pitchFamily="34" charset="0"/>
              </a:rPr>
              <a:t>Etc.</a:t>
            </a:r>
            <a:endParaRPr lang="en-GB" sz="16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16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 short information about  your research team and activities</a:t>
            </a:r>
          </a:p>
          <a:p>
            <a:pPr lvl="1"/>
            <a:r>
              <a:rPr lang="en-GB" sz="16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 members</a:t>
            </a:r>
          </a:p>
          <a:p>
            <a:pPr lvl="1"/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Distinctions</a:t>
            </a:r>
          </a:p>
          <a:p>
            <a:pPr lvl="1"/>
            <a:r>
              <a:rPr lang="en-GB" sz="16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 areas / activities</a:t>
            </a:r>
          </a:p>
          <a:p>
            <a:endParaRPr lang="en-GB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20688"/>
            <a:ext cx="8291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kern="0" dirty="0">
                <a:latin typeface="+mj-lt"/>
                <a:ea typeface="+mj-ea"/>
                <a:cs typeface="Arial" pitchFamily="34" charset="0"/>
              </a:rPr>
              <a:t>Description of your research interests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93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648072"/>
          </a:xfrm>
        </p:spPr>
        <p:txBody>
          <a:bodyPr anchor="ctr">
            <a:normAutofit/>
          </a:bodyPr>
          <a:lstStyle/>
          <a:p>
            <a:pPr algn="ctr"/>
            <a:r>
              <a:rPr lang="en-GB" b="1" kern="0" dirty="0"/>
              <a:t>R&amp;D References</a:t>
            </a:r>
            <a:endParaRPr lang="en-GB" b="1" kern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61950" algn="l"/>
              </a:tabLst>
            </a:pPr>
            <a:r>
              <a:rPr lang="en-GB" sz="2400" kern="0" dirty="0"/>
              <a:t>Mention the projects you have coordinated or participated (focus on EU grants).</a:t>
            </a:r>
            <a:endParaRPr lang="en-GB" sz="2100" dirty="0">
              <a:cs typeface="Arial" pitchFamily="34" charset="0"/>
            </a:endParaRP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1800" noProof="0" dirty="0">
                <a:latin typeface="Arial" pitchFamily="34" charset="0"/>
                <a:cs typeface="Arial" pitchFamily="34" charset="0"/>
              </a:rPr>
              <a:t>Project / Call Topic / Title / Coordinator / Consortium / website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(any other information you believe necessary)</a:t>
            </a:r>
            <a:endParaRPr lang="en-GB" sz="18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6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3272" cy="720080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b="1" kern="0" dirty="0"/>
              <a:t>Specific Topics and Calls</a:t>
            </a:r>
            <a:endParaRPr lang="en-GB" sz="2800" b="1" kern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61950" algn="l"/>
              </a:tabLst>
            </a:pPr>
            <a:r>
              <a:rPr lang="en-GB" sz="2400" b="1" kern="0" dirty="0"/>
              <a:t>Mention the specific topics and calls you are interested in or you plan to work on. 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noProof="0" dirty="0">
                <a:latin typeface="Arial" pitchFamily="34" charset="0"/>
                <a:cs typeface="Arial" pitchFamily="34" charset="0"/>
              </a:rPr>
              <a:t>Call ID / Deadline / schedule</a:t>
            </a: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Do you already have an idea ? How mature is it?</a:t>
            </a:r>
            <a:endParaRPr lang="en-GB" sz="18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29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3272" cy="720080"/>
          </a:xfrm>
        </p:spPr>
        <p:txBody>
          <a:bodyPr anchor="ctr">
            <a:normAutofit/>
          </a:bodyPr>
          <a:lstStyle/>
          <a:p>
            <a:pPr algn="ctr"/>
            <a:r>
              <a:rPr lang="en-GB" sz="2800" b="1" kern="0" dirty="0"/>
              <a:t>Collaboration Offer</a:t>
            </a:r>
            <a:endParaRPr lang="en-GB" sz="2800" b="1" kern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61950" algn="l"/>
              </a:tabLst>
            </a:pPr>
            <a:r>
              <a:rPr lang="en-GB" sz="2400" b="1" kern="0" dirty="0"/>
              <a:t>What can you bring to a consortium?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Specific experiences, knowledge, references</a:t>
            </a:r>
            <a:endParaRPr lang="en-GB" sz="2000" noProof="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Do you already have an idea? How mature is it?</a:t>
            </a: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Do you plan to coordinate or partner?</a:t>
            </a: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What are you looking for?</a:t>
            </a: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endParaRPr lang="en-GB" sz="18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39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3581400"/>
          </a:xfrm>
        </p:spPr>
        <p:txBody>
          <a:bodyPr>
            <a:normAutofit/>
          </a:bodyPr>
          <a:lstStyle/>
          <a:p>
            <a:r>
              <a:rPr lang="en-GB" sz="3600" b="1" noProof="0" dirty="0">
                <a:latin typeface="Arial" pitchFamily="34" charset="0"/>
                <a:cs typeface="Arial" pitchFamily="34" charset="0"/>
              </a:rPr>
              <a:t>Name Surname</a:t>
            </a:r>
            <a:br>
              <a:rPr lang="en-GB" sz="3600" b="1" u="sng" noProof="0" dirty="0">
                <a:latin typeface="Arial" pitchFamily="34" charset="0"/>
                <a:cs typeface="Arial" pitchFamily="34" charset="0"/>
              </a:rPr>
            </a:br>
            <a:r>
              <a:rPr lang="en-GB" sz="3200" noProof="0" dirty="0">
                <a:latin typeface="Arial" pitchFamily="34" charset="0"/>
                <a:cs typeface="Arial" pitchFamily="34" charset="0"/>
              </a:rPr>
              <a:t>Organization</a:t>
            </a:r>
            <a:br>
              <a:rPr lang="en-GB" sz="3200" noProof="0" dirty="0">
                <a:latin typeface="Arial" pitchFamily="34" charset="0"/>
                <a:cs typeface="Arial" pitchFamily="34" charset="0"/>
              </a:rPr>
            </a:br>
            <a:r>
              <a:rPr lang="en-GB" sz="3200" noProof="0" dirty="0">
                <a:latin typeface="Arial" pitchFamily="34" charset="0"/>
                <a:cs typeface="Arial" pitchFamily="34" charset="0"/>
              </a:rPr>
              <a:t>Department</a:t>
            </a:r>
            <a:br>
              <a:rPr lang="en-GB" sz="3200" noProof="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latin typeface="Arial" pitchFamily="34" charset="0"/>
                <a:cs typeface="Arial" pitchFamily="34" charset="0"/>
              </a:rPr>
              <a:t>Country</a:t>
            </a:r>
            <a:br>
              <a:rPr lang="en-GB" sz="3100" noProof="0" dirty="0">
                <a:latin typeface="Arial" pitchFamily="34" charset="0"/>
                <a:cs typeface="Arial" pitchFamily="34" charset="0"/>
              </a:rPr>
            </a:br>
            <a:r>
              <a:rPr lang="en-GB" sz="2400" i="1" noProof="0" dirty="0">
                <a:latin typeface="Arial" pitchFamily="34" charset="0"/>
                <a:cs typeface="Arial" pitchFamily="34" charset="0"/>
              </a:rPr>
              <a:t>Tel</a:t>
            </a:r>
            <a:br>
              <a:rPr lang="en-GB" sz="2400" i="1" noProof="0" dirty="0">
                <a:latin typeface="Arial" pitchFamily="34" charset="0"/>
                <a:cs typeface="Arial" pitchFamily="34" charset="0"/>
              </a:rPr>
            </a:br>
            <a:r>
              <a:rPr lang="en-GB" sz="2400" i="1" noProof="0" dirty="0">
                <a:latin typeface="Arial" pitchFamily="34" charset="0"/>
                <a:cs typeface="Arial" pitchFamily="34" charset="0"/>
              </a:rPr>
              <a:t>E-mail</a:t>
            </a:r>
            <a:br>
              <a:rPr lang="en-GB" sz="2400" i="1" noProof="0" dirty="0">
                <a:latin typeface="Arial" pitchFamily="34" charset="0"/>
                <a:cs typeface="Arial" pitchFamily="34" charset="0"/>
              </a:rPr>
            </a:br>
            <a:r>
              <a:rPr lang="en-GB" sz="2400" i="1" noProof="0" dirty="0">
                <a:latin typeface="Arial" pitchFamily="34" charset="0"/>
                <a:cs typeface="Arial" pitchFamily="34" charset="0"/>
              </a:rPr>
              <a:t>Web</a:t>
            </a:r>
            <a:endParaRPr lang="en-GB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6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39552" y="692696"/>
            <a:ext cx="8280920" cy="5428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FF0000"/>
                </a:solidFill>
              </a:rPr>
              <a:t>Recommendations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2056763"/>
            <a:ext cx="7795727" cy="25423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presentation </a:t>
            </a:r>
            <a:r>
              <a:rPr lang="en-US" b="1" dirty="0">
                <a:solidFill>
                  <a:srgbClr val="FF0000"/>
                </a:solidFill>
              </a:rPr>
              <a:t>has to </a:t>
            </a:r>
            <a:r>
              <a:rPr lang="en-US" dirty="0"/>
              <a:t>last up to </a:t>
            </a:r>
            <a:r>
              <a:rPr lang="tr-TR" b="1" dirty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 minutes (maximum)</a:t>
            </a:r>
            <a:endParaRPr lang="en-US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overload your slides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Feel free to adapt it to your needs and add slides if necessary.</a:t>
            </a:r>
            <a:endParaRPr lang="en-US" dirty="0">
              <a:cs typeface="Calibri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 web links to additional material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Slides should be in English</a:t>
            </a:r>
          </a:p>
          <a:p>
            <a:pPr marL="213995" indent="-2139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videos etc. – they might be not supported by the IT system.</a:t>
            </a:r>
            <a:endParaRPr lang="tr-TR" dirty="0"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CD30-D1C4-4093-B827-D209E252C0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92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_ISV3_NAME" id="{BF12FA06-9FE9-9F49-A8D8-8495D55B7FED}" vid="{315D3146-32DA-204A-8EEA-53209C814E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252</Words>
  <Application>Microsoft Macintosh PowerPoint</Application>
  <PresentationFormat>On-screen Show (4:3)</PresentationFormat>
  <Paragraphs>43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Ofis Teması</vt:lpstr>
      <vt:lpstr>PowerPoint Presentation</vt:lpstr>
      <vt:lpstr>Description of the Organization</vt:lpstr>
      <vt:lpstr>PowerPoint Presentation</vt:lpstr>
      <vt:lpstr>R&amp;D References</vt:lpstr>
      <vt:lpstr>Specific Topics and Calls</vt:lpstr>
      <vt:lpstr>Collaboration Offer</vt:lpstr>
      <vt:lpstr>Name Surname Organization Department Country Tel E-mail Web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Pinar Cetin</dc:creator>
  <cp:lastModifiedBy>Odysseas Spyroglou</cp:lastModifiedBy>
  <cp:revision>31</cp:revision>
  <dcterms:created xsi:type="dcterms:W3CDTF">2016-01-11T10:14:14Z</dcterms:created>
  <dcterms:modified xsi:type="dcterms:W3CDTF">2019-12-02T09:18:29Z</dcterms:modified>
</cp:coreProperties>
</file>