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513" r:id="rId2"/>
    <p:sldId id="519" r:id="rId3"/>
    <p:sldId id="521" r:id="rId4"/>
    <p:sldId id="279" r:id="rId5"/>
    <p:sldId id="514" r:id="rId6"/>
    <p:sldId id="526" r:id="rId7"/>
    <p:sldId id="515" r:id="rId8"/>
    <p:sldId id="516" r:id="rId9"/>
    <p:sldId id="523" r:id="rId10"/>
    <p:sldId id="525" r:id="rId11"/>
    <p:sldId id="518" r:id="rId12"/>
    <p:sldId id="524" r:id="rId13"/>
    <p:sldId id="517" r:id="rId14"/>
    <p:sldId id="303" r:id="rId15"/>
    <p:sldId id="278" r:id="rId16"/>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719" autoAdjust="0"/>
  </p:normalViewPr>
  <p:slideViewPr>
    <p:cSldViewPr snapToGrid="0" snapToObjects="1">
      <p:cViewPr varScale="1">
        <p:scale>
          <a:sx n="62" d="100"/>
          <a:sy n="62" d="100"/>
        </p:scale>
        <p:origin x="1220" y="56"/>
      </p:cViewPr>
      <p:guideLst/>
    </p:cSldViewPr>
  </p:slideViewPr>
  <p:notesTextViewPr>
    <p:cViewPr>
      <p:scale>
        <a:sx n="3" d="2"/>
        <a:sy n="3" d="2"/>
      </p:scale>
      <p:origin x="0" y="0"/>
    </p:cViewPr>
  </p:notesTextViewPr>
  <p:sorterViewPr>
    <p:cViewPr varScale="1">
      <p:scale>
        <a:sx n="1" d="1"/>
        <a:sy n="1" d="1"/>
      </p:scale>
      <p:origin x="0" y="-8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603FB-504A-405D-924A-85DC61CF200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tr-TR"/>
        </a:p>
      </dgm:t>
    </dgm:pt>
    <dgm:pt modelId="{E4352B8E-9B4C-42A1-BDF7-C2F1754B4F09}">
      <dgm:prSet phldrT="[Metin]"/>
      <dgm:spPr/>
      <dgm:t>
        <a:bodyPr/>
        <a:lstStyle/>
        <a:p>
          <a:pPr>
            <a:defRPr b="1"/>
          </a:pPr>
          <a:r>
            <a:rPr lang="tr-TR" dirty="0" err="1"/>
            <a:t>Search</a:t>
          </a:r>
          <a:r>
            <a:rPr lang="tr-TR" dirty="0"/>
            <a:t> </a:t>
          </a:r>
          <a:r>
            <a:rPr lang="tr-TR" dirty="0" err="1"/>
            <a:t>for</a:t>
          </a:r>
          <a:r>
            <a:rPr lang="tr-TR" dirty="0"/>
            <a:t> a </a:t>
          </a:r>
          <a:r>
            <a:rPr lang="tr-TR" dirty="0" err="1"/>
            <a:t>proper</a:t>
          </a:r>
          <a:r>
            <a:rPr lang="tr-TR" dirty="0"/>
            <a:t> Call, </a:t>
          </a:r>
          <a:r>
            <a:rPr lang="tr-TR" dirty="0" err="1"/>
            <a:t>January</a:t>
          </a:r>
          <a:r>
            <a:rPr lang="tr-TR" dirty="0"/>
            <a:t> 2019</a:t>
          </a:r>
        </a:p>
      </dgm:t>
    </dgm:pt>
    <dgm:pt modelId="{1546C995-8451-490D-8ED9-C437DC52917A}" type="parTrans" cxnId="{414C047B-EAB7-4736-94A7-EB39C0FDFA33}">
      <dgm:prSet/>
      <dgm:spPr/>
      <dgm:t>
        <a:bodyPr/>
        <a:lstStyle/>
        <a:p>
          <a:endParaRPr lang="tr-TR" sz="2000"/>
        </a:p>
      </dgm:t>
    </dgm:pt>
    <dgm:pt modelId="{D7EA3355-392D-45A9-AF6B-C778520FEA82}" type="sibTrans" cxnId="{414C047B-EAB7-4736-94A7-EB39C0FDFA33}">
      <dgm:prSet/>
      <dgm:spPr/>
      <dgm:t>
        <a:bodyPr/>
        <a:lstStyle/>
        <a:p>
          <a:endParaRPr lang="tr-TR"/>
        </a:p>
      </dgm:t>
    </dgm:pt>
    <dgm:pt modelId="{98A0280C-61C2-4F14-BBD1-2F2A4C636382}">
      <dgm:prSet phldrT="[Metin]"/>
      <dgm:spPr/>
      <dgm:t>
        <a:bodyPr/>
        <a:lstStyle/>
        <a:p>
          <a:r>
            <a:rPr lang="tr-TR"/>
            <a:t>INNOSUP-01-2018-2020</a:t>
          </a:r>
        </a:p>
      </dgm:t>
    </dgm:pt>
    <dgm:pt modelId="{48918AF1-F376-4DA9-A59D-623F225B9B06}" type="parTrans" cxnId="{5D26934C-C634-4A1E-9B50-FB7BC11F1052}">
      <dgm:prSet/>
      <dgm:spPr/>
      <dgm:t>
        <a:bodyPr/>
        <a:lstStyle/>
        <a:p>
          <a:endParaRPr lang="tr-TR" sz="2000"/>
        </a:p>
      </dgm:t>
    </dgm:pt>
    <dgm:pt modelId="{A77E1350-39FB-4152-A332-8F55F3F1A220}" type="sibTrans" cxnId="{5D26934C-C634-4A1E-9B50-FB7BC11F1052}">
      <dgm:prSet/>
      <dgm:spPr/>
      <dgm:t>
        <a:bodyPr/>
        <a:lstStyle/>
        <a:p>
          <a:endParaRPr lang="tr-TR"/>
        </a:p>
      </dgm:t>
    </dgm:pt>
    <dgm:pt modelId="{9CE70609-100B-460C-B646-97A59398EDE2}">
      <dgm:prSet phldrT="[Metin]"/>
      <dgm:spPr/>
      <dgm:t>
        <a:bodyPr/>
        <a:lstStyle/>
        <a:p>
          <a:pPr>
            <a:defRPr b="1"/>
          </a:pPr>
          <a:r>
            <a:rPr lang="tr-TR"/>
            <a:t>1st Stage Submission, April 2019</a:t>
          </a:r>
        </a:p>
      </dgm:t>
    </dgm:pt>
    <dgm:pt modelId="{3A15F0B9-75A4-4521-A087-69C4D415708A}" type="parTrans" cxnId="{0E0C51C3-14A3-4F2E-8D93-CD89DD524FFE}">
      <dgm:prSet/>
      <dgm:spPr/>
      <dgm:t>
        <a:bodyPr/>
        <a:lstStyle/>
        <a:p>
          <a:endParaRPr lang="tr-TR" sz="2000"/>
        </a:p>
      </dgm:t>
    </dgm:pt>
    <dgm:pt modelId="{C20EADED-1D3A-4ADF-A4D6-01519D8F16FE}" type="sibTrans" cxnId="{0E0C51C3-14A3-4F2E-8D93-CD89DD524FFE}">
      <dgm:prSet/>
      <dgm:spPr/>
      <dgm:t>
        <a:bodyPr/>
        <a:lstStyle/>
        <a:p>
          <a:endParaRPr lang="tr-TR"/>
        </a:p>
      </dgm:t>
    </dgm:pt>
    <dgm:pt modelId="{0A34D6BC-82B5-4AB9-9C2F-CD0739A17C5A}">
      <dgm:prSet phldrT="[Metin]"/>
      <dgm:spPr/>
      <dgm:t>
        <a:bodyPr/>
        <a:lstStyle/>
        <a:p>
          <a:pPr>
            <a:defRPr b="1"/>
          </a:pPr>
          <a:r>
            <a:rPr lang="tr-TR" dirty="0"/>
            <a:t>2nd </a:t>
          </a:r>
          <a:r>
            <a:rPr lang="tr-TR" dirty="0" err="1"/>
            <a:t>Stage</a:t>
          </a:r>
          <a:r>
            <a:rPr lang="tr-TR" dirty="0"/>
            <a:t> </a:t>
          </a:r>
          <a:r>
            <a:rPr lang="tr-TR" dirty="0" err="1"/>
            <a:t>Submission</a:t>
          </a:r>
          <a:r>
            <a:rPr lang="tr-TR" dirty="0"/>
            <a:t>, </a:t>
          </a:r>
          <a:r>
            <a:rPr lang="tr-TR" dirty="0" err="1"/>
            <a:t>September</a:t>
          </a:r>
          <a:r>
            <a:rPr lang="tr-TR" dirty="0"/>
            <a:t> 2019</a:t>
          </a:r>
        </a:p>
      </dgm:t>
    </dgm:pt>
    <dgm:pt modelId="{7F9A0038-8966-488E-8502-47511D665117}" type="parTrans" cxnId="{F019078F-88AA-49E9-9B4F-42E06E0D41D0}">
      <dgm:prSet/>
      <dgm:spPr/>
      <dgm:t>
        <a:bodyPr/>
        <a:lstStyle/>
        <a:p>
          <a:endParaRPr lang="tr-TR" sz="2000"/>
        </a:p>
      </dgm:t>
    </dgm:pt>
    <dgm:pt modelId="{3A5C55D3-CFC9-42B3-899A-E91F65C3672E}" type="sibTrans" cxnId="{F019078F-88AA-49E9-9B4F-42E06E0D41D0}">
      <dgm:prSet/>
      <dgm:spPr/>
      <dgm:t>
        <a:bodyPr/>
        <a:lstStyle/>
        <a:p>
          <a:endParaRPr lang="tr-TR"/>
        </a:p>
      </dgm:t>
    </dgm:pt>
    <dgm:pt modelId="{1CAA4FE5-2B4D-4E6C-A17E-6FB7FC275943}">
      <dgm:prSet phldrT="[Metin]"/>
      <dgm:spPr/>
      <dgm:t>
        <a:bodyPr/>
        <a:lstStyle/>
        <a:p>
          <a:pPr>
            <a:defRPr b="1"/>
          </a:pPr>
          <a:r>
            <a:rPr lang="tr-TR"/>
            <a:t>Revision and Resubmission, </a:t>
          </a:r>
        </a:p>
      </dgm:t>
    </dgm:pt>
    <dgm:pt modelId="{768759C2-95B9-4787-B30E-4A50FA86DAA9}" type="parTrans" cxnId="{B158374C-F02C-401C-9113-73D611B1DC6C}">
      <dgm:prSet/>
      <dgm:spPr/>
      <dgm:t>
        <a:bodyPr/>
        <a:lstStyle/>
        <a:p>
          <a:endParaRPr lang="tr-TR" sz="2000"/>
        </a:p>
      </dgm:t>
    </dgm:pt>
    <dgm:pt modelId="{EE73FC25-0E8A-43E6-9617-0DD0531B1983}" type="sibTrans" cxnId="{B158374C-F02C-401C-9113-73D611B1DC6C}">
      <dgm:prSet/>
      <dgm:spPr/>
      <dgm:t>
        <a:bodyPr/>
        <a:lstStyle/>
        <a:p>
          <a:endParaRPr lang="tr-TR"/>
        </a:p>
      </dgm:t>
    </dgm:pt>
    <dgm:pt modelId="{C3BDF708-1594-489C-AC97-BFC8D8254793}">
      <dgm:prSet phldrT="[Metin]"/>
      <dgm:spPr/>
      <dgm:t>
        <a:bodyPr/>
        <a:lstStyle/>
        <a:p>
          <a:pPr>
            <a:defRPr b="1"/>
          </a:pPr>
          <a:r>
            <a:rPr lang="tr-TR"/>
            <a:t>2nd Stage, September 2020</a:t>
          </a:r>
        </a:p>
      </dgm:t>
    </dgm:pt>
    <dgm:pt modelId="{D2C145E2-C532-4B1A-B74B-221C850C3671}" type="parTrans" cxnId="{3E396063-94A0-47FE-BDD9-39B6A44B86AA}">
      <dgm:prSet/>
      <dgm:spPr/>
      <dgm:t>
        <a:bodyPr/>
        <a:lstStyle/>
        <a:p>
          <a:endParaRPr lang="tr-TR" sz="2000"/>
        </a:p>
      </dgm:t>
    </dgm:pt>
    <dgm:pt modelId="{A2E40826-1A45-4AE6-AA1E-63D588952B98}" type="sibTrans" cxnId="{3E396063-94A0-47FE-BDD9-39B6A44B86AA}">
      <dgm:prSet/>
      <dgm:spPr/>
      <dgm:t>
        <a:bodyPr/>
        <a:lstStyle/>
        <a:p>
          <a:endParaRPr lang="tr-TR"/>
        </a:p>
      </dgm:t>
    </dgm:pt>
    <dgm:pt modelId="{925157AC-3A59-422E-A4BD-27E8096A15D9}">
      <dgm:prSet phldrT="[Metin]"/>
      <dgm:spPr/>
      <dgm:t>
        <a:bodyPr/>
        <a:lstStyle/>
        <a:p>
          <a:pPr>
            <a:defRPr b="1"/>
          </a:pPr>
          <a:r>
            <a:rPr lang="tr-TR"/>
            <a:t>Evaluation Results, December 2019</a:t>
          </a:r>
        </a:p>
      </dgm:t>
    </dgm:pt>
    <dgm:pt modelId="{A56661C7-A643-4926-A626-6935166CD1A6}" type="parTrans" cxnId="{3D5CD2FC-5147-4D49-BD54-FFDC2B4A8612}">
      <dgm:prSet/>
      <dgm:spPr/>
      <dgm:t>
        <a:bodyPr/>
        <a:lstStyle/>
        <a:p>
          <a:endParaRPr lang="tr-TR" sz="2000"/>
        </a:p>
      </dgm:t>
    </dgm:pt>
    <dgm:pt modelId="{0A4A359D-D9D7-4070-B2F5-185626D8ADF6}" type="sibTrans" cxnId="{3D5CD2FC-5147-4D49-BD54-FFDC2B4A8612}">
      <dgm:prSet/>
      <dgm:spPr/>
      <dgm:t>
        <a:bodyPr/>
        <a:lstStyle/>
        <a:p>
          <a:endParaRPr lang="tr-TR"/>
        </a:p>
      </dgm:t>
    </dgm:pt>
    <dgm:pt modelId="{23005ABC-960F-41A8-92B7-28D85C2B8F07}">
      <dgm:prSet phldrT="[Metin]"/>
      <dgm:spPr/>
      <dgm:t>
        <a:bodyPr/>
        <a:lstStyle/>
        <a:p>
          <a:r>
            <a:rPr lang="tr-TR" dirty="0" err="1"/>
            <a:t>Reserved</a:t>
          </a:r>
          <a:r>
            <a:rPr lang="tr-TR" dirty="0"/>
            <a:t> </a:t>
          </a:r>
          <a:r>
            <a:rPr lang="tr-TR" dirty="0" err="1"/>
            <a:t>list</a:t>
          </a:r>
          <a:r>
            <a:rPr lang="tr-TR" dirty="0"/>
            <a:t>, 12.5 </a:t>
          </a:r>
          <a:r>
            <a:rPr lang="tr-TR" dirty="0" err="1"/>
            <a:t>points</a:t>
          </a:r>
          <a:endParaRPr lang="tr-TR" dirty="0"/>
        </a:p>
      </dgm:t>
    </dgm:pt>
    <dgm:pt modelId="{FDB04851-25DC-47B2-A7F7-BEA999D37FD2}" type="parTrans" cxnId="{4C5D411E-7576-4F44-8CA4-9FB2E15FDF63}">
      <dgm:prSet/>
      <dgm:spPr/>
      <dgm:t>
        <a:bodyPr/>
        <a:lstStyle/>
        <a:p>
          <a:endParaRPr lang="tr-TR" sz="2000"/>
        </a:p>
      </dgm:t>
    </dgm:pt>
    <dgm:pt modelId="{CF45B429-5A44-4D39-81F4-D598AC7ECC33}" type="sibTrans" cxnId="{4C5D411E-7576-4F44-8CA4-9FB2E15FDF63}">
      <dgm:prSet/>
      <dgm:spPr/>
      <dgm:t>
        <a:bodyPr/>
        <a:lstStyle/>
        <a:p>
          <a:endParaRPr lang="tr-TR"/>
        </a:p>
      </dgm:t>
    </dgm:pt>
    <dgm:pt modelId="{D3BF11F3-9DB9-42A1-9E68-5530C462D40F}">
      <dgm:prSet phldrT="[Metin]"/>
      <dgm:spPr/>
      <dgm:t>
        <a:bodyPr/>
        <a:lstStyle/>
        <a:p>
          <a:r>
            <a:rPr lang="tr-TR"/>
            <a:t>1st  stage, April 2020</a:t>
          </a:r>
        </a:p>
      </dgm:t>
    </dgm:pt>
    <dgm:pt modelId="{D3156FF3-692C-4ADB-AAF4-64A8AD30F988}" type="parTrans" cxnId="{6373169D-E321-4B21-A383-47E8F14A9104}">
      <dgm:prSet/>
      <dgm:spPr/>
      <dgm:t>
        <a:bodyPr/>
        <a:lstStyle/>
        <a:p>
          <a:endParaRPr lang="tr-TR" sz="2000"/>
        </a:p>
      </dgm:t>
    </dgm:pt>
    <dgm:pt modelId="{03C80EF9-0ACA-454A-AEF2-910ACDB6688D}" type="sibTrans" cxnId="{6373169D-E321-4B21-A383-47E8F14A9104}">
      <dgm:prSet/>
      <dgm:spPr/>
      <dgm:t>
        <a:bodyPr/>
        <a:lstStyle/>
        <a:p>
          <a:endParaRPr lang="tr-TR"/>
        </a:p>
      </dgm:t>
    </dgm:pt>
    <dgm:pt modelId="{3D17F4E0-DE4F-4283-9FB9-0E5967BFF48D}">
      <dgm:prSet phldrT="[Metin]"/>
      <dgm:spPr/>
      <dgm:t>
        <a:bodyPr/>
        <a:lstStyle/>
        <a:p>
          <a:pPr>
            <a:defRPr b="1"/>
          </a:pPr>
          <a:r>
            <a:rPr lang="tr-TR"/>
            <a:t>Evaluation Results, January 2021</a:t>
          </a:r>
        </a:p>
      </dgm:t>
    </dgm:pt>
    <dgm:pt modelId="{8C5D4F5F-CB4B-434B-BC52-461E8DFE5575}" type="parTrans" cxnId="{1B3CAA40-61A3-4EEC-A71F-BFD7CCC1DD69}">
      <dgm:prSet/>
      <dgm:spPr/>
      <dgm:t>
        <a:bodyPr/>
        <a:lstStyle/>
        <a:p>
          <a:endParaRPr lang="tr-TR" sz="2000"/>
        </a:p>
      </dgm:t>
    </dgm:pt>
    <dgm:pt modelId="{157D6C5E-1A8B-4563-9FF6-75835330C7A1}" type="sibTrans" cxnId="{1B3CAA40-61A3-4EEC-A71F-BFD7CCC1DD69}">
      <dgm:prSet/>
      <dgm:spPr/>
      <dgm:t>
        <a:bodyPr/>
        <a:lstStyle/>
        <a:p>
          <a:endParaRPr lang="tr-TR"/>
        </a:p>
      </dgm:t>
    </dgm:pt>
    <dgm:pt modelId="{92A987C9-8406-4510-B793-488CA0C8EF50}">
      <dgm:prSet phldrT="[Metin]"/>
      <dgm:spPr/>
      <dgm:t>
        <a:bodyPr/>
        <a:lstStyle/>
        <a:p>
          <a:r>
            <a:rPr lang="tr-TR"/>
            <a:t>Funded, 15 points </a:t>
          </a:r>
          <a:r>
            <a:rPr lang="tr-TR">
              <a:sym typeface="Wingdings" panose="05000000000000000000" pitchFamily="2" charset="2"/>
            </a:rPr>
            <a:t></a:t>
          </a:r>
          <a:endParaRPr lang="tr-TR"/>
        </a:p>
      </dgm:t>
    </dgm:pt>
    <dgm:pt modelId="{C266D9AB-3695-4279-8683-30459E4D788C}" type="parTrans" cxnId="{F19A117A-F8DF-4FAB-BA44-3BEDC2B961B4}">
      <dgm:prSet/>
      <dgm:spPr/>
      <dgm:t>
        <a:bodyPr/>
        <a:lstStyle/>
        <a:p>
          <a:endParaRPr lang="tr-TR" sz="2000"/>
        </a:p>
      </dgm:t>
    </dgm:pt>
    <dgm:pt modelId="{2A664B90-5C8C-4DF0-B19C-E228CACD9E44}" type="sibTrans" cxnId="{F19A117A-F8DF-4FAB-BA44-3BEDC2B961B4}">
      <dgm:prSet/>
      <dgm:spPr/>
      <dgm:t>
        <a:bodyPr/>
        <a:lstStyle/>
        <a:p>
          <a:endParaRPr lang="tr-TR"/>
        </a:p>
      </dgm:t>
    </dgm:pt>
    <dgm:pt modelId="{015BA190-84E7-403B-971E-CBB3C407DDDE}" type="pres">
      <dgm:prSet presAssocID="{846603FB-504A-405D-924A-85DC61CF200A}" presName="root" presStyleCnt="0">
        <dgm:presLayoutVars>
          <dgm:dir/>
          <dgm:resizeHandles val="exact"/>
        </dgm:presLayoutVars>
      </dgm:prSet>
      <dgm:spPr/>
    </dgm:pt>
    <dgm:pt modelId="{2BD4D4A9-0273-47DB-8391-6367CF43033A}" type="pres">
      <dgm:prSet presAssocID="{E4352B8E-9B4C-42A1-BDF7-C2F1754B4F09}" presName="compNode" presStyleCnt="0"/>
      <dgm:spPr/>
    </dgm:pt>
    <dgm:pt modelId="{1F676FDA-6B13-40D3-BCD6-8443EBFF24D7}" type="pres">
      <dgm:prSet presAssocID="{E4352B8E-9B4C-42A1-BDF7-C2F1754B4F0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80542689-77D9-4564-81A8-917C3969F066}" type="pres">
      <dgm:prSet presAssocID="{E4352B8E-9B4C-42A1-BDF7-C2F1754B4F09}" presName="iconSpace" presStyleCnt="0"/>
      <dgm:spPr/>
    </dgm:pt>
    <dgm:pt modelId="{7E0078F0-CF20-4CFC-80D8-A1E49869BB98}" type="pres">
      <dgm:prSet presAssocID="{E4352B8E-9B4C-42A1-BDF7-C2F1754B4F09}" presName="parTx" presStyleLbl="revTx" presStyleIdx="0" presStyleCnt="14">
        <dgm:presLayoutVars>
          <dgm:chMax val="0"/>
          <dgm:chPref val="0"/>
        </dgm:presLayoutVars>
      </dgm:prSet>
      <dgm:spPr/>
    </dgm:pt>
    <dgm:pt modelId="{192D5110-A927-4448-A1E3-7E40C06872CB}" type="pres">
      <dgm:prSet presAssocID="{E4352B8E-9B4C-42A1-BDF7-C2F1754B4F09}" presName="txSpace" presStyleCnt="0"/>
      <dgm:spPr/>
    </dgm:pt>
    <dgm:pt modelId="{852C0AC8-3F1F-4ACC-BB80-5D3DF8090C93}" type="pres">
      <dgm:prSet presAssocID="{E4352B8E-9B4C-42A1-BDF7-C2F1754B4F09}" presName="desTx" presStyleLbl="revTx" presStyleIdx="1" presStyleCnt="14">
        <dgm:presLayoutVars/>
      </dgm:prSet>
      <dgm:spPr/>
    </dgm:pt>
    <dgm:pt modelId="{722A831F-B107-4BA6-888D-2BF75D7551CD}" type="pres">
      <dgm:prSet presAssocID="{D7EA3355-392D-45A9-AF6B-C778520FEA82}" presName="sibTrans" presStyleCnt="0"/>
      <dgm:spPr/>
    </dgm:pt>
    <dgm:pt modelId="{D4F726BA-3843-4DB6-9EB2-42A760EC6464}" type="pres">
      <dgm:prSet presAssocID="{9CE70609-100B-460C-B646-97A59398EDE2}" presName="compNode" presStyleCnt="0"/>
      <dgm:spPr/>
    </dgm:pt>
    <dgm:pt modelId="{4FF81F76-ACD4-4F83-95E3-3937E89AC046}" type="pres">
      <dgm:prSet presAssocID="{9CE70609-100B-460C-B646-97A59398EDE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963433F1-7E82-4B2F-8F01-4CF62E840DA0}" type="pres">
      <dgm:prSet presAssocID="{9CE70609-100B-460C-B646-97A59398EDE2}" presName="iconSpace" presStyleCnt="0"/>
      <dgm:spPr/>
    </dgm:pt>
    <dgm:pt modelId="{109C1F95-CFD3-4E7B-8C27-CD45B2345B3D}" type="pres">
      <dgm:prSet presAssocID="{9CE70609-100B-460C-B646-97A59398EDE2}" presName="parTx" presStyleLbl="revTx" presStyleIdx="2" presStyleCnt="14">
        <dgm:presLayoutVars>
          <dgm:chMax val="0"/>
          <dgm:chPref val="0"/>
        </dgm:presLayoutVars>
      </dgm:prSet>
      <dgm:spPr/>
    </dgm:pt>
    <dgm:pt modelId="{5E14FAE0-5B5F-4DA8-B678-5EEBFCCAE8C1}" type="pres">
      <dgm:prSet presAssocID="{9CE70609-100B-460C-B646-97A59398EDE2}" presName="txSpace" presStyleCnt="0"/>
      <dgm:spPr/>
    </dgm:pt>
    <dgm:pt modelId="{BCB67723-00FB-48C5-9C93-C294242A09AA}" type="pres">
      <dgm:prSet presAssocID="{9CE70609-100B-460C-B646-97A59398EDE2}" presName="desTx" presStyleLbl="revTx" presStyleIdx="3" presStyleCnt="14">
        <dgm:presLayoutVars/>
      </dgm:prSet>
      <dgm:spPr/>
    </dgm:pt>
    <dgm:pt modelId="{7CE6901A-664C-427A-AFD3-CF8F76E56A28}" type="pres">
      <dgm:prSet presAssocID="{C20EADED-1D3A-4ADF-A4D6-01519D8F16FE}" presName="sibTrans" presStyleCnt="0"/>
      <dgm:spPr/>
    </dgm:pt>
    <dgm:pt modelId="{550393D0-FBD6-4ACC-A8B0-917011B3355C}" type="pres">
      <dgm:prSet presAssocID="{0A34D6BC-82B5-4AB9-9C2F-CD0739A17C5A}" presName="compNode" presStyleCnt="0"/>
      <dgm:spPr/>
    </dgm:pt>
    <dgm:pt modelId="{9B7D582D-BB63-46B6-9426-9B10EAEFE1C3}" type="pres">
      <dgm:prSet presAssocID="{0A34D6BC-82B5-4AB9-9C2F-CD0739A17C5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ay işareti"/>
        </a:ext>
      </dgm:extLst>
    </dgm:pt>
    <dgm:pt modelId="{865099BC-5361-4829-93D3-3E4075CA4031}" type="pres">
      <dgm:prSet presAssocID="{0A34D6BC-82B5-4AB9-9C2F-CD0739A17C5A}" presName="iconSpace" presStyleCnt="0"/>
      <dgm:spPr/>
    </dgm:pt>
    <dgm:pt modelId="{D340AF16-4C83-448E-BCD4-6CDAB19738C8}" type="pres">
      <dgm:prSet presAssocID="{0A34D6BC-82B5-4AB9-9C2F-CD0739A17C5A}" presName="parTx" presStyleLbl="revTx" presStyleIdx="4" presStyleCnt="14">
        <dgm:presLayoutVars>
          <dgm:chMax val="0"/>
          <dgm:chPref val="0"/>
        </dgm:presLayoutVars>
      </dgm:prSet>
      <dgm:spPr/>
    </dgm:pt>
    <dgm:pt modelId="{272BB9C5-D0F4-40F6-8F7E-4015B6A0877D}" type="pres">
      <dgm:prSet presAssocID="{0A34D6BC-82B5-4AB9-9C2F-CD0739A17C5A}" presName="txSpace" presStyleCnt="0"/>
      <dgm:spPr/>
    </dgm:pt>
    <dgm:pt modelId="{1F671998-A600-47B2-B750-700C6372D73D}" type="pres">
      <dgm:prSet presAssocID="{0A34D6BC-82B5-4AB9-9C2F-CD0739A17C5A}" presName="desTx" presStyleLbl="revTx" presStyleIdx="5" presStyleCnt="14">
        <dgm:presLayoutVars/>
      </dgm:prSet>
      <dgm:spPr/>
    </dgm:pt>
    <dgm:pt modelId="{17A8C9C2-E931-4A77-9E2E-016BD9B2941E}" type="pres">
      <dgm:prSet presAssocID="{3A5C55D3-CFC9-42B3-899A-E91F65C3672E}" presName="sibTrans" presStyleCnt="0"/>
      <dgm:spPr/>
    </dgm:pt>
    <dgm:pt modelId="{A501E0C9-A160-47DF-B0C4-FE114C9BD82B}" type="pres">
      <dgm:prSet presAssocID="{925157AC-3A59-422E-A4BD-27E8096A15D9}" presName="compNode" presStyleCnt="0"/>
      <dgm:spPr/>
    </dgm:pt>
    <dgm:pt modelId="{3D3C8A9F-B63C-4079-A03A-B13D0259D097}" type="pres">
      <dgm:prSet presAssocID="{925157AC-3A59-422E-A4BD-27E8096A15D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taplar"/>
        </a:ext>
      </dgm:extLst>
    </dgm:pt>
    <dgm:pt modelId="{C6EA1969-9A65-420D-A8AF-6D735D5FE4E6}" type="pres">
      <dgm:prSet presAssocID="{925157AC-3A59-422E-A4BD-27E8096A15D9}" presName="iconSpace" presStyleCnt="0"/>
      <dgm:spPr/>
    </dgm:pt>
    <dgm:pt modelId="{B8A870E4-857F-4652-A93B-628C88553F98}" type="pres">
      <dgm:prSet presAssocID="{925157AC-3A59-422E-A4BD-27E8096A15D9}" presName="parTx" presStyleLbl="revTx" presStyleIdx="6" presStyleCnt="14">
        <dgm:presLayoutVars>
          <dgm:chMax val="0"/>
          <dgm:chPref val="0"/>
        </dgm:presLayoutVars>
      </dgm:prSet>
      <dgm:spPr/>
    </dgm:pt>
    <dgm:pt modelId="{8C335A9D-A1A8-422A-B066-74D464B2B73C}" type="pres">
      <dgm:prSet presAssocID="{925157AC-3A59-422E-A4BD-27E8096A15D9}" presName="txSpace" presStyleCnt="0"/>
      <dgm:spPr/>
    </dgm:pt>
    <dgm:pt modelId="{0F3D732E-E11F-47BE-9C34-4AE730CA384C}" type="pres">
      <dgm:prSet presAssocID="{925157AC-3A59-422E-A4BD-27E8096A15D9}" presName="desTx" presStyleLbl="revTx" presStyleIdx="7" presStyleCnt="14">
        <dgm:presLayoutVars/>
      </dgm:prSet>
      <dgm:spPr/>
    </dgm:pt>
    <dgm:pt modelId="{C487DAD1-FC9E-4484-8598-F72A23A0B061}" type="pres">
      <dgm:prSet presAssocID="{0A4A359D-D9D7-4070-B2F5-185626D8ADF6}" presName="sibTrans" presStyleCnt="0"/>
      <dgm:spPr/>
    </dgm:pt>
    <dgm:pt modelId="{2FDD5D20-2EF4-4FD2-9285-6CA1229DA6B5}" type="pres">
      <dgm:prSet presAssocID="{1CAA4FE5-2B4D-4E6C-A17E-6FB7FC275943}" presName="compNode" presStyleCnt="0"/>
      <dgm:spPr/>
    </dgm:pt>
    <dgm:pt modelId="{8C95F1A2-A7C8-4789-A7E5-E0520C22F665}" type="pres">
      <dgm:prSet presAssocID="{1CAA4FE5-2B4D-4E6C-A17E-6FB7FC27594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ket"/>
        </a:ext>
      </dgm:extLst>
    </dgm:pt>
    <dgm:pt modelId="{B5CF1269-15B5-40A9-8DC3-E75634361F28}" type="pres">
      <dgm:prSet presAssocID="{1CAA4FE5-2B4D-4E6C-A17E-6FB7FC275943}" presName="iconSpace" presStyleCnt="0"/>
      <dgm:spPr/>
    </dgm:pt>
    <dgm:pt modelId="{17E93DF7-9B08-47A8-8885-5DC2903846BB}" type="pres">
      <dgm:prSet presAssocID="{1CAA4FE5-2B4D-4E6C-A17E-6FB7FC275943}" presName="parTx" presStyleLbl="revTx" presStyleIdx="8" presStyleCnt="14">
        <dgm:presLayoutVars>
          <dgm:chMax val="0"/>
          <dgm:chPref val="0"/>
        </dgm:presLayoutVars>
      </dgm:prSet>
      <dgm:spPr/>
    </dgm:pt>
    <dgm:pt modelId="{6DE25ED8-5D48-410F-B22C-D25796A2DDE6}" type="pres">
      <dgm:prSet presAssocID="{1CAA4FE5-2B4D-4E6C-A17E-6FB7FC275943}" presName="txSpace" presStyleCnt="0"/>
      <dgm:spPr/>
    </dgm:pt>
    <dgm:pt modelId="{1AF64CCD-9C93-4295-B132-45A698B20C28}" type="pres">
      <dgm:prSet presAssocID="{1CAA4FE5-2B4D-4E6C-A17E-6FB7FC275943}" presName="desTx" presStyleLbl="revTx" presStyleIdx="9" presStyleCnt="14">
        <dgm:presLayoutVars/>
      </dgm:prSet>
      <dgm:spPr/>
    </dgm:pt>
    <dgm:pt modelId="{4C24E1C0-1BDB-4720-B9EB-9673019FC630}" type="pres">
      <dgm:prSet presAssocID="{EE73FC25-0E8A-43E6-9617-0DD0531B1983}" presName="sibTrans" presStyleCnt="0"/>
      <dgm:spPr/>
    </dgm:pt>
    <dgm:pt modelId="{3983E54A-4292-4FEB-B633-9A3929A5DCEB}" type="pres">
      <dgm:prSet presAssocID="{C3BDF708-1594-489C-AC97-BFC8D8254793}" presName="compNode" presStyleCnt="0"/>
      <dgm:spPr/>
    </dgm:pt>
    <dgm:pt modelId="{80B9D0A2-9431-4DAF-BF2C-4013710CCF41}" type="pres">
      <dgm:prSet presAssocID="{C3BDF708-1594-489C-AC97-BFC8D825479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ontrol listesi"/>
        </a:ext>
      </dgm:extLst>
    </dgm:pt>
    <dgm:pt modelId="{168EC820-D4DD-4B52-9A25-2B64D1873B54}" type="pres">
      <dgm:prSet presAssocID="{C3BDF708-1594-489C-AC97-BFC8D8254793}" presName="iconSpace" presStyleCnt="0"/>
      <dgm:spPr/>
    </dgm:pt>
    <dgm:pt modelId="{AC021CD3-2E82-478A-8BE2-354AFF5AD1F4}" type="pres">
      <dgm:prSet presAssocID="{C3BDF708-1594-489C-AC97-BFC8D8254793}" presName="parTx" presStyleLbl="revTx" presStyleIdx="10" presStyleCnt="14">
        <dgm:presLayoutVars>
          <dgm:chMax val="0"/>
          <dgm:chPref val="0"/>
        </dgm:presLayoutVars>
      </dgm:prSet>
      <dgm:spPr/>
    </dgm:pt>
    <dgm:pt modelId="{14BA5DE7-C955-4C2C-BD0D-DF99DAAF27BF}" type="pres">
      <dgm:prSet presAssocID="{C3BDF708-1594-489C-AC97-BFC8D8254793}" presName="txSpace" presStyleCnt="0"/>
      <dgm:spPr/>
    </dgm:pt>
    <dgm:pt modelId="{97C83855-C568-4279-A62F-FA04F19B5E50}" type="pres">
      <dgm:prSet presAssocID="{C3BDF708-1594-489C-AC97-BFC8D8254793}" presName="desTx" presStyleLbl="revTx" presStyleIdx="11" presStyleCnt="14">
        <dgm:presLayoutVars/>
      </dgm:prSet>
      <dgm:spPr/>
    </dgm:pt>
    <dgm:pt modelId="{238FA802-D9C2-49A6-804A-02923A93863D}" type="pres">
      <dgm:prSet presAssocID="{A2E40826-1A45-4AE6-AA1E-63D588952B98}" presName="sibTrans" presStyleCnt="0"/>
      <dgm:spPr/>
    </dgm:pt>
    <dgm:pt modelId="{C1EB2A44-C113-40B3-9252-005093B06D78}" type="pres">
      <dgm:prSet presAssocID="{3D17F4E0-DE4F-4283-9FB9-0E5967BFF48D}" presName="compNode" presStyleCnt="0"/>
      <dgm:spPr/>
    </dgm:pt>
    <dgm:pt modelId="{9D01207A-1CE1-4CE8-A1D9-294F19556E93}" type="pres">
      <dgm:prSet presAssocID="{3D17F4E0-DE4F-4283-9FB9-0E5967BFF48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stane"/>
        </a:ext>
      </dgm:extLst>
    </dgm:pt>
    <dgm:pt modelId="{A51782E1-38AA-40C9-B727-B6D98F39A9F6}" type="pres">
      <dgm:prSet presAssocID="{3D17F4E0-DE4F-4283-9FB9-0E5967BFF48D}" presName="iconSpace" presStyleCnt="0"/>
      <dgm:spPr/>
    </dgm:pt>
    <dgm:pt modelId="{E6BE3B19-C39B-45B2-AC69-523928C5F5D4}" type="pres">
      <dgm:prSet presAssocID="{3D17F4E0-DE4F-4283-9FB9-0E5967BFF48D}" presName="parTx" presStyleLbl="revTx" presStyleIdx="12" presStyleCnt="14">
        <dgm:presLayoutVars>
          <dgm:chMax val="0"/>
          <dgm:chPref val="0"/>
        </dgm:presLayoutVars>
      </dgm:prSet>
      <dgm:spPr/>
    </dgm:pt>
    <dgm:pt modelId="{63C33478-B699-4868-9CC0-0EE3FB955485}" type="pres">
      <dgm:prSet presAssocID="{3D17F4E0-DE4F-4283-9FB9-0E5967BFF48D}" presName="txSpace" presStyleCnt="0"/>
      <dgm:spPr/>
    </dgm:pt>
    <dgm:pt modelId="{F4B2032C-C3CA-4186-8E43-2D98EE907681}" type="pres">
      <dgm:prSet presAssocID="{3D17F4E0-DE4F-4283-9FB9-0E5967BFF48D}" presName="desTx" presStyleLbl="revTx" presStyleIdx="13" presStyleCnt="14">
        <dgm:presLayoutVars/>
      </dgm:prSet>
      <dgm:spPr/>
    </dgm:pt>
  </dgm:ptLst>
  <dgm:cxnLst>
    <dgm:cxn modelId="{DA325D03-6FB8-4938-9103-7D1E59AAC132}" type="presOf" srcId="{9CE70609-100B-460C-B646-97A59398EDE2}" destId="{109C1F95-CFD3-4E7B-8C27-CD45B2345B3D}" srcOrd="0" destOrd="0" presId="urn:microsoft.com/office/officeart/2018/2/layout/IconLabelDescriptionList"/>
    <dgm:cxn modelId="{9931911A-2AA7-40B0-B582-3652389726E0}" type="presOf" srcId="{E4352B8E-9B4C-42A1-BDF7-C2F1754B4F09}" destId="{7E0078F0-CF20-4CFC-80D8-A1E49869BB98}" srcOrd="0" destOrd="0" presId="urn:microsoft.com/office/officeart/2018/2/layout/IconLabelDescriptionList"/>
    <dgm:cxn modelId="{4C5D411E-7576-4F44-8CA4-9FB2E15FDF63}" srcId="{925157AC-3A59-422E-A4BD-27E8096A15D9}" destId="{23005ABC-960F-41A8-92B7-28D85C2B8F07}" srcOrd="0" destOrd="0" parTransId="{FDB04851-25DC-47B2-A7F7-BEA999D37FD2}" sibTransId="{CF45B429-5A44-4D39-81F4-D598AC7ECC33}"/>
    <dgm:cxn modelId="{C9721A29-FB49-43DC-A497-3719C6A67BB2}" type="presOf" srcId="{925157AC-3A59-422E-A4BD-27E8096A15D9}" destId="{B8A870E4-857F-4652-A93B-628C88553F98}" srcOrd="0" destOrd="0" presId="urn:microsoft.com/office/officeart/2018/2/layout/IconLabelDescriptionList"/>
    <dgm:cxn modelId="{1B3CAA40-61A3-4EEC-A71F-BFD7CCC1DD69}" srcId="{846603FB-504A-405D-924A-85DC61CF200A}" destId="{3D17F4E0-DE4F-4283-9FB9-0E5967BFF48D}" srcOrd="6" destOrd="0" parTransId="{8C5D4F5F-CB4B-434B-BC52-461E8DFE5575}" sibTransId="{157D6C5E-1A8B-4563-9FF6-75835330C7A1}"/>
    <dgm:cxn modelId="{3E396063-94A0-47FE-BDD9-39B6A44B86AA}" srcId="{846603FB-504A-405D-924A-85DC61CF200A}" destId="{C3BDF708-1594-489C-AC97-BFC8D8254793}" srcOrd="5" destOrd="0" parTransId="{D2C145E2-C532-4B1A-B74B-221C850C3671}" sibTransId="{A2E40826-1A45-4AE6-AA1E-63D588952B98}"/>
    <dgm:cxn modelId="{9D6D6D4A-FCE7-4081-B5BB-47C1E2BBFE0A}" type="presOf" srcId="{98A0280C-61C2-4F14-BBD1-2F2A4C636382}" destId="{852C0AC8-3F1F-4ACC-BB80-5D3DF8090C93}" srcOrd="0" destOrd="0" presId="urn:microsoft.com/office/officeart/2018/2/layout/IconLabelDescriptionList"/>
    <dgm:cxn modelId="{B158374C-F02C-401C-9113-73D611B1DC6C}" srcId="{846603FB-504A-405D-924A-85DC61CF200A}" destId="{1CAA4FE5-2B4D-4E6C-A17E-6FB7FC275943}" srcOrd="4" destOrd="0" parTransId="{768759C2-95B9-4787-B30E-4A50FA86DAA9}" sibTransId="{EE73FC25-0E8A-43E6-9617-0DD0531B1983}"/>
    <dgm:cxn modelId="{5D26934C-C634-4A1E-9B50-FB7BC11F1052}" srcId="{E4352B8E-9B4C-42A1-BDF7-C2F1754B4F09}" destId="{98A0280C-61C2-4F14-BBD1-2F2A4C636382}" srcOrd="0" destOrd="0" parTransId="{48918AF1-F376-4DA9-A59D-623F225B9B06}" sibTransId="{A77E1350-39FB-4152-A332-8F55F3F1A220}"/>
    <dgm:cxn modelId="{D2CB2979-E35C-476A-A774-7C6F1E83C38A}" type="presOf" srcId="{D3BF11F3-9DB9-42A1-9E68-5530C462D40F}" destId="{1AF64CCD-9C93-4295-B132-45A698B20C28}" srcOrd="0" destOrd="0" presId="urn:microsoft.com/office/officeart/2018/2/layout/IconLabelDescriptionList"/>
    <dgm:cxn modelId="{F19A117A-F8DF-4FAB-BA44-3BEDC2B961B4}" srcId="{3D17F4E0-DE4F-4283-9FB9-0E5967BFF48D}" destId="{92A987C9-8406-4510-B793-488CA0C8EF50}" srcOrd="0" destOrd="0" parTransId="{C266D9AB-3695-4279-8683-30459E4D788C}" sibTransId="{2A664B90-5C8C-4DF0-B19C-E228CACD9E44}"/>
    <dgm:cxn modelId="{414C047B-EAB7-4736-94A7-EB39C0FDFA33}" srcId="{846603FB-504A-405D-924A-85DC61CF200A}" destId="{E4352B8E-9B4C-42A1-BDF7-C2F1754B4F09}" srcOrd="0" destOrd="0" parTransId="{1546C995-8451-490D-8ED9-C437DC52917A}" sibTransId="{D7EA3355-392D-45A9-AF6B-C778520FEA82}"/>
    <dgm:cxn modelId="{65C27585-38B1-40B7-A311-97ACE4BF96DB}" type="presOf" srcId="{23005ABC-960F-41A8-92B7-28D85C2B8F07}" destId="{0F3D732E-E11F-47BE-9C34-4AE730CA384C}" srcOrd="0" destOrd="0" presId="urn:microsoft.com/office/officeart/2018/2/layout/IconLabelDescriptionList"/>
    <dgm:cxn modelId="{C3AD8D88-D036-4BE6-9B38-0EB59AEC827E}" type="presOf" srcId="{C3BDF708-1594-489C-AC97-BFC8D8254793}" destId="{AC021CD3-2E82-478A-8BE2-354AFF5AD1F4}" srcOrd="0" destOrd="0" presId="urn:microsoft.com/office/officeart/2018/2/layout/IconLabelDescriptionList"/>
    <dgm:cxn modelId="{F019078F-88AA-49E9-9B4F-42E06E0D41D0}" srcId="{846603FB-504A-405D-924A-85DC61CF200A}" destId="{0A34D6BC-82B5-4AB9-9C2F-CD0739A17C5A}" srcOrd="2" destOrd="0" parTransId="{7F9A0038-8966-488E-8502-47511D665117}" sibTransId="{3A5C55D3-CFC9-42B3-899A-E91F65C3672E}"/>
    <dgm:cxn modelId="{EB15F995-A380-4E7F-ABA3-3CA05E4DF041}" type="presOf" srcId="{92A987C9-8406-4510-B793-488CA0C8EF50}" destId="{F4B2032C-C3CA-4186-8E43-2D98EE907681}" srcOrd="0" destOrd="0" presId="urn:microsoft.com/office/officeart/2018/2/layout/IconLabelDescriptionList"/>
    <dgm:cxn modelId="{6373169D-E321-4B21-A383-47E8F14A9104}" srcId="{1CAA4FE5-2B4D-4E6C-A17E-6FB7FC275943}" destId="{D3BF11F3-9DB9-42A1-9E68-5530C462D40F}" srcOrd="0" destOrd="0" parTransId="{D3156FF3-692C-4ADB-AAF4-64A8AD30F988}" sibTransId="{03C80EF9-0ACA-454A-AEF2-910ACDB6688D}"/>
    <dgm:cxn modelId="{4CC2E6B2-626D-4132-8B92-3A14C66EBB4F}" type="presOf" srcId="{3D17F4E0-DE4F-4283-9FB9-0E5967BFF48D}" destId="{E6BE3B19-C39B-45B2-AC69-523928C5F5D4}" srcOrd="0" destOrd="0" presId="urn:microsoft.com/office/officeart/2018/2/layout/IconLabelDescriptionList"/>
    <dgm:cxn modelId="{EDFC26BA-0212-447C-BE89-7AE01E10345A}" type="presOf" srcId="{0A34D6BC-82B5-4AB9-9C2F-CD0739A17C5A}" destId="{D340AF16-4C83-448E-BCD4-6CDAB19738C8}" srcOrd="0" destOrd="0" presId="urn:microsoft.com/office/officeart/2018/2/layout/IconLabelDescriptionList"/>
    <dgm:cxn modelId="{0E0C51C3-14A3-4F2E-8D93-CD89DD524FFE}" srcId="{846603FB-504A-405D-924A-85DC61CF200A}" destId="{9CE70609-100B-460C-B646-97A59398EDE2}" srcOrd="1" destOrd="0" parTransId="{3A15F0B9-75A4-4521-A087-69C4D415708A}" sibTransId="{C20EADED-1D3A-4ADF-A4D6-01519D8F16FE}"/>
    <dgm:cxn modelId="{EED5CEE7-5B0F-455B-9265-C25BA9C3DF35}" type="presOf" srcId="{1CAA4FE5-2B4D-4E6C-A17E-6FB7FC275943}" destId="{17E93DF7-9B08-47A8-8885-5DC2903846BB}" srcOrd="0" destOrd="0" presId="urn:microsoft.com/office/officeart/2018/2/layout/IconLabelDescriptionList"/>
    <dgm:cxn modelId="{DEF10FF1-5048-4658-BDF5-C938B1F2CDA9}" type="presOf" srcId="{846603FB-504A-405D-924A-85DC61CF200A}" destId="{015BA190-84E7-403B-971E-CBB3C407DDDE}" srcOrd="0" destOrd="0" presId="urn:microsoft.com/office/officeart/2018/2/layout/IconLabelDescriptionList"/>
    <dgm:cxn modelId="{3D5CD2FC-5147-4D49-BD54-FFDC2B4A8612}" srcId="{846603FB-504A-405D-924A-85DC61CF200A}" destId="{925157AC-3A59-422E-A4BD-27E8096A15D9}" srcOrd="3" destOrd="0" parTransId="{A56661C7-A643-4926-A626-6935166CD1A6}" sibTransId="{0A4A359D-D9D7-4070-B2F5-185626D8ADF6}"/>
    <dgm:cxn modelId="{C175EDBE-96B9-4754-8698-0E2A59F223C8}" type="presParOf" srcId="{015BA190-84E7-403B-971E-CBB3C407DDDE}" destId="{2BD4D4A9-0273-47DB-8391-6367CF43033A}" srcOrd="0" destOrd="0" presId="urn:microsoft.com/office/officeart/2018/2/layout/IconLabelDescriptionList"/>
    <dgm:cxn modelId="{65396FFB-810A-4AA2-B6BE-6DB95872EC91}" type="presParOf" srcId="{2BD4D4A9-0273-47DB-8391-6367CF43033A}" destId="{1F676FDA-6B13-40D3-BCD6-8443EBFF24D7}" srcOrd="0" destOrd="0" presId="urn:microsoft.com/office/officeart/2018/2/layout/IconLabelDescriptionList"/>
    <dgm:cxn modelId="{80331112-41FE-4069-8A19-D37011A79FC8}" type="presParOf" srcId="{2BD4D4A9-0273-47DB-8391-6367CF43033A}" destId="{80542689-77D9-4564-81A8-917C3969F066}" srcOrd="1" destOrd="0" presId="urn:microsoft.com/office/officeart/2018/2/layout/IconLabelDescriptionList"/>
    <dgm:cxn modelId="{9FA1B24C-DDE5-491D-BB82-87E36FD9EF41}" type="presParOf" srcId="{2BD4D4A9-0273-47DB-8391-6367CF43033A}" destId="{7E0078F0-CF20-4CFC-80D8-A1E49869BB98}" srcOrd="2" destOrd="0" presId="urn:microsoft.com/office/officeart/2018/2/layout/IconLabelDescriptionList"/>
    <dgm:cxn modelId="{2C59B0FE-2489-4C61-BBA5-C7D6A034A08B}" type="presParOf" srcId="{2BD4D4A9-0273-47DB-8391-6367CF43033A}" destId="{192D5110-A927-4448-A1E3-7E40C06872CB}" srcOrd="3" destOrd="0" presId="urn:microsoft.com/office/officeart/2018/2/layout/IconLabelDescriptionList"/>
    <dgm:cxn modelId="{B45DDBCC-0BAE-4548-97D5-686B0AC934AB}" type="presParOf" srcId="{2BD4D4A9-0273-47DB-8391-6367CF43033A}" destId="{852C0AC8-3F1F-4ACC-BB80-5D3DF8090C93}" srcOrd="4" destOrd="0" presId="urn:microsoft.com/office/officeart/2018/2/layout/IconLabelDescriptionList"/>
    <dgm:cxn modelId="{C45CA4E1-DDC6-4226-B07E-238F35BF45A8}" type="presParOf" srcId="{015BA190-84E7-403B-971E-CBB3C407DDDE}" destId="{722A831F-B107-4BA6-888D-2BF75D7551CD}" srcOrd="1" destOrd="0" presId="urn:microsoft.com/office/officeart/2018/2/layout/IconLabelDescriptionList"/>
    <dgm:cxn modelId="{2FF07B37-2A2B-4D34-9B63-2A29C8D7B2F2}" type="presParOf" srcId="{015BA190-84E7-403B-971E-CBB3C407DDDE}" destId="{D4F726BA-3843-4DB6-9EB2-42A760EC6464}" srcOrd="2" destOrd="0" presId="urn:microsoft.com/office/officeart/2018/2/layout/IconLabelDescriptionList"/>
    <dgm:cxn modelId="{291D9ACC-3199-4F88-A1BE-A68B3E71F4D1}" type="presParOf" srcId="{D4F726BA-3843-4DB6-9EB2-42A760EC6464}" destId="{4FF81F76-ACD4-4F83-95E3-3937E89AC046}" srcOrd="0" destOrd="0" presId="urn:microsoft.com/office/officeart/2018/2/layout/IconLabelDescriptionList"/>
    <dgm:cxn modelId="{8FD2E9CC-9CC3-42E5-866F-B69FC9740235}" type="presParOf" srcId="{D4F726BA-3843-4DB6-9EB2-42A760EC6464}" destId="{963433F1-7E82-4B2F-8F01-4CF62E840DA0}" srcOrd="1" destOrd="0" presId="urn:microsoft.com/office/officeart/2018/2/layout/IconLabelDescriptionList"/>
    <dgm:cxn modelId="{EA07E993-9628-405C-8525-27BD3177E675}" type="presParOf" srcId="{D4F726BA-3843-4DB6-9EB2-42A760EC6464}" destId="{109C1F95-CFD3-4E7B-8C27-CD45B2345B3D}" srcOrd="2" destOrd="0" presId="urn:microsoft.com/office/officeart/2018/2/layout/IconLabelDescriptionList"/>
    <dgm:cxn modelId="{0C95FD5B-03A7-4D96-8A1A-5182E60054E3}" type="presParOf" srcId="{D4F726BA-3843-4DB6-9EB2-42A760EC6464}" destId="{5E14FAE0-5B5F-4DA8-B678-5EEBFCCAE8C1}" srcOrd="3" destOrd="0" presId="urn:microsoft.com/office/officeart/2018/2/layout/IconLabelDescriptionList"/>
    <dgm:cxn modelId="{DEA7E6D4-8228-4808-9796-898B0C90F88A}" type="presParOf" srcId="{D4F726BA-3843-4DB6-9EB2-42A760EC6464}" destId="{BCB67723-00FB-48C5-9C93-C294242A09AA}" srcOrd="4" destOrd="0" presId="urn:microsoft.com/office/officeart/2018/2/layout/IconLabelDescriptionList"/>
    <dgm:cxn modelId="{BE840422-1981-4D1D-8218-56057AC853F8}" type="presParOf" srcId="{015BA190-84E7-403B-971E-CBB3C407DDDE}" destId="{7CE6901A-664C-427A-AFD3-CF8F76E56A28}" srcOrd="3" destOrd="0" presId="urn:microsoft.com/office/officeart/2018/2/layout/IconLabelDescriptionList"/>
    <dgm:cxn modelId="{CE9B77F2-CA94-4AA4-B766-207F787EA055}" type="presParOf" srcId="{015BA190-84E7-403B-971E-CBB3C407DDDE}" destId="{550393D0-FBD6-4ACC-A8B0-917011B3355C}" srcOrd="4" destOrd="0" presId="urn:microsoft.com/office/officeart/2018/2/layout/IconLabelDescriptionList"/>
    <dgm:cxn modelId="{6F089DB2-C2CF-4F5D-89E9-6721CAE83C9C}" type="presParOf" srcId="{550393D0-FBD6-4ACC-A8B0-917011B3355C}" destId="{9B7D582D-BB63-46B6-9426-9B10EAEFE1C3}" srcOrd="0" destOrd="0" presId="urn:microsoft.com/office/officeart/2018/2/layout/IconLabelDescriptionList"/>
    <dgm:cxn modelId="{324262FA-1327-495F-B0FB-52F989AF0878}" type="presParOf" srcId="{550393D0-FBD6-4ACC-A8B0-917011B3355C}" destId="{865099BC-5361-4829-93D3-3E4075CA4031}" srcOrd="1" destOrd="0" presId="urn:microsoft.com/office/officeart/2018/2/layout/IconLabelDescriptionList"/>
    <dgm:cxn modelId="{6A2AB48B-7D76-4A79-92DA-725643BED125}" type="presParOf" srcId="{550393D0-FBD6-4ACC-A8B0-917011B3355C}" destId="{D340AF16-4C83-448E-BCD4-6CDAB19738C8}" srcOrd="2" destOrd="0" presId="urn:microsoft.com/office/officeart/2018/2/layout/IconLabelDescriptionList"/>
    <dgm:cxn modelId="{415A12EC-8D42-42D0-B9A0-BE4E043B4B0C}" type="presParOf" srcId="{550393D0-FBD6-4ACC-A8B0-917011B3355C}" destId="{272BB9C5-D0F4-40F6-8F7E-4015B6A0877D}" srcOrd="3" destOrd="0" presId="urn:microsoft.com/office/officeart/2018/2/layout/IconLabelDescriptionList"/>
    <dgm:cxn modelId="{7DCFEE4B-9A4D-4114-A17A-06C2DF2454F0}" type="presParOf" srcId="{550393D0-FBD6-4ACC-A8B0-917011B3355C}" destId="{1F671998-A600-47B2-B750-700C6372D73D}" srcOrd="4" destOrd="0" presId="urn:microsoft.com/office/officeart/2018/2/layout/IconLabelDescriptionList"/>
    <dgm:cxn modelId="{5F28BC4A-8DBE-436A-96EA-22F57C67C354}" type="presParOf" srcId="{015BA190-84E7-403B-971E-CBB3C407DDDE}" destId="{17A8C9C2-E931-4A77-9E2E-016BD9B2941E}" srcOrd="5" destOrd="0" presId="urn:microsoft.com/office/officeart/2018/2/layout/IconLabelDescriptionList"/>
    <dgm:cxn modelId="{B09475DD-20F8-49A3-9B5F-7359636AAC9F}" type="presParOf" srcId="{015BA190-84E7-403B-971E-CBB3C407DDDE}" destId="{A501E0C9-A160-47DF-B0C4-FE114C9BD82B}" srcOrd="6" destOrd="0" presId="urn:microsoft.com/office/officeart/2018/2/layout/IconLabelDescriptionList"/>
    <dgm:cxn modelId="{3C30EFDB-4363-4AEE-9B1A-7815926946C7}" type="presParOf" srcId="{A501E0C9-A160-47DF-B0C4-FE114C9BD82B}" destId="{3D3C8A9F-B63C-4079-A03A-B13D0259D097}" srcOrd="0" destOrd="0" presId="urn:microsoft.com/office/officeart/2018/2/layout/IconLabelDescriptionList"/>
    <dgm:cxn modelId="{A8FFED7D-F6C6-4C7B-B9C6-0779DC5CF5E3}" type="presParOf" srcId="{A501E0C9-A160-47DF-B0C4-FE114C9BD82B}" destId="{C6EA1969-9A65-420D-A8AF-6D735D5FE4E6}" srcOrd="1" destOrd="0" presId="urn:microsoft.com/office/officeart/2018/2/layout/IconLabelDescriptionList"/>
    <dgm:cxn modelId="{78E7487B-F2DA-494F-934A-99ECDDD2DCE4}" type="presParOf" srcId="{A501E0C9-A160-47DF-B0C4-FE114C9BD82B}" destId="{B8A870E4-857F-4652-A93B-628C88553F98}" srcOrd="2" destOrd="0" presId="urn:microsoft.com/office/officeart/2018/2/layout/IconLabelDescriptionList"/>
    <dgm:cxn modelId="{4304320A-9616-4603-BDBB-262D019E8162}" type="presParOf" srcId="{A501E0C9-A160-47DF-B0C4-FE114C9BD82B}" destId="{8C335A9D-A1A8-422A-B066-74D464B2B73C}" srcOrd="3" destOrd="0" presId="urn:microsoft.com/office/officeart/2018/2/layout/IconLabelDescriptionList"/>
    <dgm:cxn modelId="{02A6C22E-5067-485F-8920-38B09B02DEF5}" type="presParOf" srcId="{A501E0C9-A160-47DF-B0C4-FE114C9BD82B}" destId="{0F3D732E-E11F-47BE-9C34-4AE730CA384C}" srcOrd="4" destOrd="0" presId="urn:microsoft.com/office/officeart/2018/2/layout/IconLabelDescriptionList"/>
    <dgm:cxn modelId="{6872AB90-3183-4115-874E-94D3DA8D68BE}" type="presParOf" srcId="{015BA190-84E7-403B-971E-CBB3C407DDDE}" destId="{C487DAD1-FC9E-4484-8598-F72A23A0B061}" srcOrd="7" destOrd="0" presId="urn:microsoft.com/office/officeart/2018/2/layout/IconLabelDescriptionList"/>
    <dgm:cxn modelId="{0AD86C06-FA4C-40B1-88B2-E36771730CC2}" type="presParOf" srcId="{015BA190-84E7-403B-971E-CBB3C407DDDE}" destId="{2FDD5D20-2EF4-4FD2-9285-6CA1229DA6B5}" srcOrd="8" destOrd="0" presId="urn:microsoft.com/office/officeart/2018/2/layout/IconLabelDescriptionList"/>
    <dgm:cxn modelId="{4CD686BC-C6CA-481F-9A1E-A456D1D78190}" type="presParOf" srcId="{2FDD5D20-2EF4-4FD2-9285-6CA1229DA6B5}" destId="{8C95F1A2-A7C8-4789-A7E5-E0520C22F665}" srcOrd="0" destOrd="0" presId="urn:microsoft.com/office/officeart/2018/2/layout/IconLabelDescriptionList"/>
    <dgm:cxn modelId="{EE86276E-B146-4943-98DD-6539157C0ECF}" type="presParOf" srcId="{2FDD5D20-2EF4-4FD2-9285-6CA1229DA6B5}" destId="{B5CF1269-15B5-40A9-8DC3-E75634361F28}" srcOrd="1" destOrd="0" presId="urn:microsoft.com/office/officeart/2018/2/layout/IconLabelDescriptionList"/>
    <dgm:cxn modelId="{CC1031B5-CF52-43C0-826A-37B6EDA291F0}" type="presParOf" srcId="{2FDD5D20-2EF4-4FD2-9285-6CA1229DA6B5}" destId="{17E93DF7-9B08-47A8-8885-5DC2903846BB}" srcOrd="2" destOrd="0" presId="urn:microsoft.com/office/officeart/2018/2/layout/IconLabelDescriptionList"/>
    <dgm:cxn modelId="{DEF542D7-A11D-4ED4-8F33-3D9A09A1416F}" type="presParOf" srcId="{2FDD5D20-2EF4-4FD2-9285-6CA1229DA6B5}" destId="{6DE25ED8-5D48-410F-B22C-D25796A2DDE6}" srcOrd="3" destOrd="0" presId="urn:microsoft.com/office/officeart/2018/2/layout/IconLabelDescriptionList"/>
    <dgm:cxn modelId="{B367A1AD-6E50-4E7F-8C0D-7A6726D1B64F}" type="presParOf" srcId="{2FDD5D20-2EF4-4FD2-9285-6CA1229DA6B5}" destId="{1AF64CCD-9C93-4295-B132-45A698B20C28}" srcOrd="4" destOrd="0" presId="urn:microsoft.com/office/officeart/2018/2/layout/IconLabelDescriptionList"/>
    <dgm:cxn modelId="{6E364881-BD93-43C8-AE96-DE5C93E38D84}" type="presParOf" srcId="{015BA190-84E7-403B-971E-CBB3C407DDDE}" destId="{4C24E1C0-1BDB-4720-B9EB-9673019FC630}" srcOrd="9" destOrd="0" presId="urn:microsoft.com/office/officeart/2018/2/layout/IconLabelDescriptionList"/>
    <dgm:cxn modelId="{9A84EC95-827A-423C-AF53-B6527DC89972}" type="presParOf" srcId="{015BA190-84E7-403B-971E-CBB3C407DDDE}" destId="{3983E54A-4292-4FEB-B633-9A3929A5DCEB}" srcOrd="10" destOrd="0" presId="urn:microsoft.com/office/officeart/2018/2/layout/IconLabelDescriptionList"/>
    <dgm:cxn modelId="{E063DF2F-8157-4617-A9C1-A2F05171A6ED}" type="presParOf" srcId="{3983E54A-4292-4FEB-B633-9A3929A5DCEB}" destId="{80B9D0A2-9431-4DAF-BF2C-4013710CCF41}" srcOrd="0" destOrd="0" presId="urn:microsoft.com/office/officeart/2018/2/layout/IconLabelDescriptionList"/>
    <dgm:cxn modelId="{7F6C8B0E-F1AB-4827-9C2F-4092953CD1F6}" type="presParOf" srcId="{3983E54A-4292-4FEB-B633-9A3929A5DCEB}" destId="{168EC820-D4DD-4B52-9A25-2B64D1873B54}" srcOrd="1" destOrd="0" presId="urn:microsoft.com/office/officeart/2018/2/layout/IconLabelDescriptionList"/>
    <dgm:cxn modelId="{6184C71D-6A08-4255-B519-9F017F75F24E}" type="presParOf" srcId="{3983E54A-4292-4FEB-B633-9A3929A5DCEB}" destId="{AC021CD3-2E82-478A-8BE2-354AFF5AD1F4}" srcOrd="2" destOrd="0" presId="urn:microsoft.com/office/officeart/2018/2/layout/IconLabelDescriptionList"/>
    <dgm:cxn modelId="{3EC78760-8174-45BA-A28A-3EA77AC5A3D6}" type="presParOf" srcId="{3983E54A-4292-4FEB-B633-9A3929A5DCEB}" destId="{14BA5DE7-C955-4C2C-BD0D-DF99DAAF27BF}" srcOrd="3" destOrd="0" presId="urn:microsoft.com/office/officeart/2018/2/layout/IconLabelDescriptionList"/>
    <dgm:cxn modelId="{9607166A-0A8D-4014-A9F1-B51B6C24576A}" type="presParOf" srcId="{3983E54A-4292-4FEB-B633-9A3929A5DCEB}" destId="{97C83855-C568-4279-A62F-FA04F19B5E50}" srcOrd="4" destOrd="0" presId="urn:microsoft.com/office/officeart/2018/2/layout/IconLabelDescriptionList"/>
    <dgm:cxn modelId="{09384C86-15F3-450C-B22F-64C1919769BE}" type="presParOf" srcId="{015BA190-84E7-403B-971E-CBB3C407DDDE}" destId="{238FA802-D9C2-49A6-804A-02923A93863D}" srcOrd="11" destOrd="0" presId="urn:microsoft.com/office/officeart/2018/2/layout/IconLabelDescriptionList"/>
    <dgm:cxn modelId="{A76E2E56-DE9F-4EBE-9D7B-328341709B0A}" type="presParOf" srcId="{015BA190-84E7-403B-971E-CBB3C407DDDE}" destId="{C1EB2A44-C113-40B3-9252-005093B06D78}" srcOrd="12" destOrd="0" presId="urn:microsoft.com/office/officeart/2018/2/layout/IconLabelDescriptionList"/>
    <dgm:cxn modelId="{065049D0-9577-4B3A-9C57-328FA4116F1B}" type="presParOf" srcId="{C1EB2A44-C113-40B3-9252-005093B06D78}" destId="{9D01207A-1CE1-4CE8-A1D9-294F19556E93}" srcOrd="0" destOrd="0" presId="urn:microsoft.com/office/officeart/2018/2/layout/IconLabelDescriptionList"/>
    <dgm:cxn modelId="{5F2ACB56-CE61-4FDD-8818-3228BC43DAA9}" type="presParOf" srcId="{C1EB2A44-C113-40B3-9252-005093B06D78}" destId="{A51782E1-38AA-40C9-B727-B6D98F39A9F6}" srcOrd="1" destOrd="0" presId="urn:microsoft.com/office/officeart/2018/2/layout/IconLabelDescriptionList"/>
    <dgm:cxn modelId="{7A5EDD42-DE4F-4BC8-BBE7-F193CE2E9CB8}" type="presParOf" srcId="{C1EB2A44-C113-40B3-9252-005093B06D78}" destId="{E6BE3B19-C39B-45B2-AC69-523928C5F5D4}" srcOrd="2" destOrd="0" presId="urn:microsoft.com/office/officeart/2018/2/layout/IconLabelDescriptionList"/>
    <dgm:cxn modelId="{33F05765-9BCF-411A-9BD9-5E7D2E24C174}" type="presParOf" srcId="{C1EB2A44-C113-40B3-9252-005093B06D78}" destId="{63C33478-B699-4868-9CC0-0EE3FB955485}" srcOrd="3" destOrd="0" presId="urn:microsoft.com/office/officeart/2018/2/layout/IconLabelDescriptionList"/>
    <dgm:cxn modelId="{D828BAF7-E2E9-4F95-9454-97C3D513BB9A}" type="presParOf" srcId="{C1EB2A44-C113-40B3-9252-005093B06D78}" destId="{F4B2032C-C3CA-4186-8E43-2D98EE90768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94056-415D-422B-82B9-832E8B35B338}" type="doc">
      <dgm:prSet loTypeId="urn:microsoft.com/office/officeart/2005/8/layout/process1" loCatId="process" qsTypeId="urn:microsoft.com/office/officeart/2005/8/quickstyle/simple2" qsCatId="simple" csTypeId="urn:microsoft.com/office/officeart/2005/8/colors/accent5_1" csCatId="accent5" phldr="1"/>
      <dgm:spPr/>
      <dgm:t>
        <a:bodyPr/>
        <a:lstStyle/>
        <a:p>
          <a:endParaRPr lang="tr-TR"/>
        </a:p>
      </dgm:t>
    </dgm:pt>
    <dgm:pt modelId="{0A954B50-F728-4261-83D7-FC81C23CC282}">
      <dgm:prSet phldrT="[Metin]"/>
      <dgm:spPr/>
      <dgm:t>
        <a:bodyPr/>
        <a:lstStyle/>
        <a:p>
          <a:r>
            <a:rPr lang="tr-TR" dirty="0" err="1"/>
            <a:t>Search</a:t>
          </a:r>
          <a:r>
            <a:rPr lang="tr-TR" dirty="0"/>
            <a:t> </a:t>
          </a:r>
          <a:r>
            <a:rPr lang="tr-TR" dirty="0" err="1"/>
            <a:t>for</a:t>
          </a:r>
          <a:r>
            <a:rPr lang="tr-TR" dirty="0"/>
            <a:t> a </a:t>
          </a:r>
          <a:r>
            <a:rPr lang="tr-TR" dirty="0" err="1"/>
            <a:t>Suitable</a:t>
          </a:r>
          <a:r>
            <a:rPr lang="tr-TR" dirty="0"/>
            <a:t> Call </a:t>
          </a:r>
        </a:p>
      </dgm:t>
    </dgm:pt>
    <dgm:pt modelId="{764192BB-0F29-4D24-A9B8-F9DEA1BED28E}" type="parTrans" cxnId="{AEEF6BD9-6C91-4CB4-AA3B-59147D0B12B9}">
      <dgm:prSet/>
      <dgm:spPr/>
      <dgm:t>
        <a:bodyPr/>
        <a:lstStyle/>
        <a:p>
          <a:endParaRPr lang="tr-TR"/>
        </a:p>
      </dgm:t>
    </dgm:pt>
    <dgm:pt modelId="{FDECD206-1050-427D-BC2C-C992500BEF38}" type="sibTrans" cxnId="{AEEF6BD9-6C91-4CB4-AA3B-59147D0B12B9}">
      <dgm:prSet/>
      <dgm:spPr/>
      <dgm:t>
        <a:bodyPr/>
        <a:lstStyle/>
        <a:p>
          <a:endParaRPr lang="tr-TR"/>
        </a:p>
      </dgm:t>
    </dgm:pt>
    <dgm:pt modelId="{2B307DE2-4191-419A-AA9B-BC002F41B519}">
      <dgm:prSet/>
      <dgm:spPr/>
      <dgm:t>
        <a:bodyPr/>
        <a:lstStyle/>
        <a:p>
          <a:r>
            <a:rPr lang="tr-TR" dirty="0"/>
            <a:t>INNOSUP-01-2018-2020</a:t>
          </a:r>
        </a:p>
      </dgm:t>
    </dgm:pt>
    <dgm:pt modelId="{70100D27-85F4-4105-9B8A-0D46474C428C}" type="parTrans" cxnId="{AF5A4559-3623-4120-A012-4D3B27B236DC}">
      <dgm:prSet/>
      <dgm:spPr/>
      <dgm:t>
        <a:bodyPr/>
        <a:lstStyle/>
        <a:p>
          <a:endParaRPr lang="tr-TR"/>
        </a:p>
      </dgm:t>
    </dgm:pt>
    <dgm:pt modelId="{47462693-1C37-4745-BA0F-7F1F06490B19}" type="sibTrans" cxnId="{AF5A4559-3623-4120-A012-4D3B27B236DC}">
      <dgm:prSet/>
      <dgm:spPr/>
      <dgm:t>
        <a:bodyPr/>
        <a:lstStyle/>
        <a:p>
          <a:endParaRPr lang="tr-TR"/>
        </a:p>
      </dgm:t>
    </dgm:pt>
    <dgm:pt modelId="{33777EEC-2810-440F-B782-579F89240BEE}">
      <dgm:prSet/>
      <dgm:spPr/>
      <dgm:t>
        <a:bodyPr/>
        <a:lstStyle/>
        <a:p>
          <a:r>
            <a:rPr lang="tr-TR" dirty="0" err="1"/>
            <a:t>Examination</a:t>
          </a:r>
          <a:r>
            <a:rPr lang="tr-TR" dirty="0"/>
            <a:t> of </a:t>
          </a:r>
          <a:r>
            <a:rPr lang="tr-TR" dirty="0" err="1"/>
            <a:t>the</a:t>
          </a:r>
          <a:r>
            <a:rPr lang="tr-TR" dirty="0"/>
            <a:t> </a:t>
          </a:r>
          <a:r>
            <a:rPr lang="tr-TR" dirty="0" err="1"/>
            <a:t>call</a:t>
          </a:r>
          <a:endParaRPr lang="tr-TR" dirty="0"/>
        </a:p>
      </dgm:t>
    </dgm:pt>
    <dgm:pt modelId="{9141A336-72D2-4741-830E-1B1AB83BF0B7}" type="parTrans" cxnId="{D1BE9040-6C2F-4357-BA5A-544B134C537C}">
      <dgm:prSet/>
      <dgm:spPr/>
      <dgm:t>
        <a:bodyPr/>
        <a:lstStyle/>
        <a:p>
          <a:endParaRPr lang="tr-TR"/>
        </a:p>
      </dgm:t>
    </dgm:pt>
    <dgm:pt modelId="{648E2F13-85E5-4798-BB65-9C4717ED7E66}" type="sibTrans" cxnId="{D1BE9040-6C2F-4357-BA5A-544B134C537C}">
      <dgm:prSet/>
      <dgm:spPr/>
      <dgm:t>
        <a:bodyPr/>
        <a:lstStyle/>
        <a:p>
          <a:endParaRPr lang="tr-TR"/>
        </a:p>
      </dgm:t>
    </dgm:pt>
    <dgm:pt modelId="{E0F71561-D341-4F63-8B38-DD1979BE29ED}">
      <dgm:prSet/>
      <dgm:spPr/>
      <dgm:t>
        <a:bodyPr/>
        <a:lstStyle/>
        <a:p>
          <a:r>
            <a:rPr lang="tr-TR"/>
            <a:t>Call Documents</a:t>
          </a:r>
          <a:endParaRPr lang="tr-TR" dirty="0"/>
        </a:p>
      </dgm:t>
    </dgm:pt>
    <dgm:pt modelId="{EA165EC7-97EB-490B-891E-1DC249E39B2E}" type="parTrans" cxnId="{73D8E3FC-CA0F-4E1E-9E31-0B82D64B3659}">
      <dgm:prSet/>
      <dgm:spPr/>
      <dgm:t>
        <a:bodyPr/>
        <a:lstStyle/>
        <a:p>
          <a:endParaRPr lang="tr-TR"/>
        </a:p>
      </dgm:t>
    </dgm:pt>
    <dgm:pt modelId="{86C66A3E-255C-4F50-BBC3-DDB2E9FC2BF2}" type="sibTrans" cxnId="{73D8E3FC-CA0F-4E1E-9E31-0B82D64B3659}">
      <dgm:prSet/>
      <dgm:spPr/>
      <dgm:t>
        <a:bodyPr/>
        <a:lstStyle/>
        <a:p>
          <a:endParaRPr lang="tr-TR"/>
        </a:p>
      </dgm:t>
    </dgm:pt>
    <dgm:pt modelId="{F9A44128-3A59-4A5B-813E-338B5774A8D3}">
      <dgm:prSet/>
      <dgm:spPr/>
      <dgm:t>
        <a:bodyPr/>
        <a:lstStyle/>
        <a:p>
          <a:r>
            <a:rPr lang="tr-TR"/>
            <a:t>Previous projects</a:t>
          </a:r>
          <a:endParaRPr lang="tr-TR" dirty="0"/>
        </a:p>
      </dgm:t>
    </dgm:pt>
    <dgm:pt modelId="{CB8D0052-CC75-4804-9E3C-C8DFCC9C9BE8}" type="parTrans" cxnId="{24FAF329-43D2-411B-B184-549AD4C44E12}">
      <dgm:prSet/>
      <dgm:spPr/>
      <dgm:t>
        <a:bodyPr/>
        <a:lstStyle/>
        <a:p>
          <a:endParaRPr lang="tr-TR"/>
        </a:p>
      </dgm:t>
    </dgm:pt>
    <dgm:pt modelId="{03DD1AA6-7EBC-4759-BE2D-99EBFF2F0ECB}" type="sibTrans" cxnId="{24FAF329-43D2-411B-B184-549AD4C44E12}">
      <dgm:prSet/>
      <dgm:spPr/>
      <dgm:t>
        <a:bodyPr/>
        <a:lstStyle/>
        <a:p>
          <a:endParaRPr lang="tr-TR"/>
        </a:p>
      </dgm:t>
    </dgm:pt>
    <dgm:pt modelId="{45E25EFA-154E-454E-A79A-C154ED977384}">
      <dgm:prSet/>
      <dgm:spPr/>
      <dgm:t>
        <a:bodyPr/>
        <a:lstStyle/>
        <a:p>
          <a:r>
            <a:rPr lang="tr-TR"/>
            <a:t>Preparation of the Concept Note</a:t>
          </a:r>
          <a:endParaRPr lang="tr-TR" dirty="0"/>
        </a:p>
      </dgm:t>
    </dgm:pt>
    <dgm:pt modelId="{36BC9766-0E4F-4148-9234-1CE9FEA90B08}" type="parTrans" cxnId="{4DD8E7FC-6B1A-45B1-81C0-D53E56F41072}">
      <dgm:prSet/>
      <dgm:spPr/>
      <dgm:t>
        <a:bodyPr/>
        <a:lstStyle/>
        <a:p>
          <a:endParaRPr lang="tr-TR"/>
        </a:p>
      </dgm:t>
    </dgm:pt>
    <dgm:pt modelId="{8BD5E324-AD53-491A-8C83-1C3B6A93BC55}" type="sibTrans" cxnId="{4DD8E7FC-6B1A-45B1-81C0-D53E56F41072}">
      <dgm:prSet/>
      <dgm:spPr/>
      <dgm:t>
        <a:bodyPr/>
        <a:lstStyle/>
        <a:p>
          <a:endParaRPr lang="tr-TR"/>
        </a:p>
      </dgm:t>
    </dgm:pt>
    <dgm:pt modelId="{22374869-C1B5-4120-ACC6-4F66E77A1813}">
      <dgm:prSet/>
      <dgm:spPr/>
      <dgm:t>
        <a:bodyPr/>
        <a:lstStyle/>
        <a:p>
          <a:r>
            <a:rPr lang="tr-TR"/>
            <a:t>Decision on the Concept</a:t>
          </a:r>
          <a:endParaRPr lang="tr-TR" dirty="0"/>
        </a:p>
      </dgm:t>
    </dgm:pt>
    <dgm:pt modelId="{F240AA60-799D-47FD-9F2F-FB805D684B1A}" type="parTrans" cxnId="{E7B0D0F3-FD33-4872-BB3B-5391DA53A072}">
      <dgm:prSet/>
      <dgm:spPr/>
      <dgm:t>
        <a:bodyPr/>
        <a:lstStyle/>
        <a:p>
          <a:endParaRPr lang="tr-TR"/>
        </a:p>
      </dgm:t>
    </dgm:pt>
    <dgm:pt modelId="{0E5216D4-7987-44F9-8B33-A3DB9C216DCC}" type="sibTrans" cxnId="{E7B0D0F3-FD33-4872-BB3B-5391DA53A072}">
      <dgm:prSet/>
      <dgm:spPr/>
      <dgm:t>
        <a:bodyPr/>
        <a:lstStyle/>
        <a:p>
          <a:endParaRPr lang="tr-TR"/>
        </a:p>
      </dgm:t>
    </dgm:pt>
    <dgm:pt modelId="{A2B9A7DA-4404-4FFD-B45E-28FF10BFC5AC}">
      <dgm:prSet/>
      <dgm:spPr/>
      <dgm:t>
        <a:bodyPr/>
        <a:lstStyle/>
        <a:p>
          <a:r>
            <a:rPr lang="tr-TR"/>
            <a:t>Partner Search</a:t>
          </a:r>
          <a:endParaRPr lang="tr-TR" dirty="0"/>
        </a:p>
      </dgm:t>
    </dgm:pt>
    <dgm:pt modelId="{418746AB-9739-4E6D-B184-DF397B303FBC}" type="parTrans" cxnId="{29E86244-785B-4205-A4E6-97AC1F5968DE}">
      <dgm:prSet/>
      <dgm:spPr/>
      <dgm:t>
        <a:bodyPr/>
        <a:lstStyle/>
        <a:p>
          <a:endParaRPr lang="tr-TR"/>
        </a:p>
      </dgm:t>
    </dgm:pt>
    <dgm:pt modelId="{228C4E70-E4CE-4572-91FA-45940792B5E6}" type="sibTrans" cxnId="{29E86244-785B-4205-A4E6-97AC1F5968DE}">
      <dgm:prSet/>
      <dgm:spPr/>
      <dgm:t>
        <a:bodyPr/>
        <a:lstStyle/>
        <a:p>
          <a:endParaRPr lang="tr-TR"/>
        </a:p>
      </dgm:t>
    </dgm:pt>
    <dgm:pt modelId="{B2D293EA-A8D1-48A1-899E-15FC4AE5869A}">
      <dgm:prSet/>
      <dgm:spPr/>
      <dgm:t>
        <a:bodyPr/>
        <a:lstStyle/>
        <a:p>
          <a:r>
            <a:rPr lang="tr-TR" dirty="0"/>
            <a:t>EEN Forum (</a:t>
          </a:r>
          <a:r>
            <a:rPr lang="tr-TR" b="1" dirty="0"/>
            <a:t>4 </a:t>
          </a:r>
          <a:r>
            <a:rPr lang="tr-TR" b="1" dirty="0" err="1"/>
            <a:t>partners</a:t>
          </a:r>
          <a:r>
            <a:rPr lang="tr-TR" dirty="0"/>
            <a:t>)</a:t>
          </a:r>
        </a:p>
      </dgm:t>
    </dgm:pt>
    <dgm:pt modelId="{21AED9EF-A3C7-4C05-BD34-31F1B306A82E}" type="parTrans" cxnId="{4CC2002A-BA64-4B04-A8E3-8FE2CB64CC5C}">
      <dgm:prSet/>
      <dgm:spPr/>
      <dgm:t>
        <a:bodyPr/>
        <a:lstStyle/>
        <a:p>
          <a:endParaRPr lang="tr-TR"/>
        </a:p>
      </dgm:t>
    </dgm:pt>
    <dgm:pt modelId="{69668242-3407-44F3-896A-791FBF58AAEE}" type="sibTrans" cxnId="{4CC2002A-BA64-4B04-A8E3-8FE2CB64CC5C}">
      <dgm:prSet/>
      <dgm:spPr/>
      <dgm:t>
        <a:bodyPr/>
        <a:lstStyle/>
        <a:p>
          <a:endParaRPr lang="tr-TR"/>
        </a:p>
      </dgm:t>
    </dgm:pt>
    <dgm:pt modelId="{0E7EE17F-6B4F-427C-BC0A-13D202A7D914}">
      <dgm:prSet/>
      <dgm:spPr/>
      <dgm:t>
        <a:bodyPr/>
        <a:lstStyle/>
        <a:p>
          <a:r>
            <a:rPr lang="tr-TR"/>
            <a:t>EU Cluster Collaboration Platform </a:t>
          </a:r>
          <a:endParaRPr lang="tr-TR" dirty="0"/>
        </a:p>
      </dgm:t>
    </dgm:pt>
    <dgm:pt modelId="{3874677A-8826-4617-A1CB-4EF2EB074159}" type="parTrans" cxnId="{B40B9CBA-556B-4386-9BE2-A56DBE0C5A01}">
      <dgm:prSet/>
      <dgm:spPr/>
      <dgm:t>
        <a:bodyPr/>
        <a:lstStyle/>
        <a:p>
          <a:endParaRPr lang="tr-TR"/>
        </a:p>
      </dgm:t>
    </dgm:pt>
    <dgm:pt modelId="{22AE885B-8935-4443-A85F-AC63CB42E114}" type="sibTrans" cxnId="{B40B9CBA-556B-4386-9BE2-A56DBE0C5A01}">
      <dgm:prSet/>
      <dgm:spPr/>
      <dgm:t>
        <a:bodyPr/>
        <a:lstStyle/>
        <a:p>
          <a:endParaRPr lang="tr-TR"/>
        </a:p>
      </dgm:t>
    </dgm:pt>
    <dgm:pt modelId="{16A4A24E-F80B-40FA-A850-6538F1E0EDDE}">
      <dgm:prSet/>
      <dgm:spPr/>
      <dgm:t>
        <a:bodyPr/>
        <a:lstStyle/>
        <a:p>
          <a:r>
            <a:rPr lang="tr-TR"/>
            <a:t>(targeted search and first contact)- </a:t>
          </a:r>
          <a:r>
            <a:rPr lang="tr-TR" b="1"/>
            <a:t>(3 partners)</a:t>
          </a:r>
          <a:endParaRPr lang="tr-TR" b="1" dirty="0"/>
        </a:p>
      </dgm:t>
    </dgm:pt>
    <dgm:pt modelId="{F994C84C-C99C-4082-9984-491F322C20F4}" type="parTrans" cxnId="{A51B6DD0-FF0B-43FE-88FF-4469037B7695}">
      <dgm:prSet/>
      <dgm:spPr/>
      <dgm:t>
        <a:bodyPr/>
        <a:lstStyle/>
        <a:p>
          <a:endParaRPr lang="tr-TR"/>
        </a:p>
      </dgm:t>
    </dgm:pt>
    <dgm:pt modelId="{3DAFB195-23F5-4768-BB50-33AF14FE78A5}" type="sibTrans" cxnId="{A51B6DD0-FF0B-43FE-88FF-4469037B7695}">
      <dgm:prSet/>
      <dgm:spPr/>
      <dgm:t>
        <a:bodyPr/>
        <a:lstStyle/>
        <a:p>
          <a:endParaRPr lang="tr-TR"/>
        </a:p>
      </dgm:t>
    </dgm:pt>
    <dgm:pt modelId="{23D7989E-7377-471B-AF98-ECD876ADF150}">
      <dgm:prSet/>
      <dgm:spPr/>
      <dgm:t>
        <a:bodyPr/>
        <a:lstStyle/>
        <a:p>
          <a:r>
            <a:rPr lang="tr-TR"/>
            <a:t>1st Stage Submission, April 2019</a:t>
          </a:r>
          <a:endParaRPr lang="tr-TR" dirty="0"/>
        </a:p>
      </dgm:t>
    </dgm:pt>
    <dgm:pt modelId="{6B7FA13D-F5DA-4A3E-B1E4-1A81F6FD4311}" type="parTrans" cxnId="{39542C7F-3A31-4246-A534-D947801CFE49}">
      <dgm:prSet/>
      <dgm:spPr/>
      <dgm:t>
        <a:bodyPr/>
        <a:lstStyle/>
        <a:p>
          <a:endParaRPr lang="tr-TR"/>
        </a:p>
      </dgm:t>
    </dgm:pt>
    <dgm:pt modelId="{E0F1B45A-FAB8-4F8E-A25F-F9FFBBCA67D2}" type="sibTrans" cxnId="{39542C7F-3A31-4246-A534-D947801CFE49}">
      <dgm:prSet/>
      <dgm:spPr/>
      <dgm:t>
        <a:bodyPr/>
        <a:lstStyle/>
        <a:p>
          <a:endParaRPr lang="tr-TR"/>
        </a:p>
      </dgm:t>
    </dgm:pt>
    <dgm:pt modelId="{9CE1D2AC-4798-4F98-923A-E00E535325EB}">
      <dgm:prSet/>
      <dgm:spPr/>
      <dgm:t>
        <a:bodyPr/>
        <a:lstStyle/>
        <a:p>
          <a:r>
            <a:rPr lang="tr-TR"/>
            <a:t>10 pages</a:t>
          </a:r>
          <a:endParaRPr lang="tr-TR" dirty="0"/>
        </a:p>
      </dgm:t>
    </dgm:pt>
    <dgm:pt modelId="{0755FCEE-EC51-40B7-9EC9-F358084CB9D6}" type="parTrans" cxnId="{F72E0725-295A-4ED3-BD5B-5C584239014E}">
      <dgm:prSet/>
      <dgm:spPr/>
      <dgm:t>
        <a:bodyPr/>
        <a:lstStyle/>
        <a:p>
          <a:endParaRPr lang="tr-TR"/>
        </a:p>
      </dgm:t>
    </dgm:pt>
    <dgm:pt modelId="{24FA6EAE-6E27-4496-A5BA-E4B5A6A8DA50}" type="sibTrans" cxnId="{F72E0725-295A-4ED3-BD5B-5C584239014E}">
      <dgm:prSet/>
      <dgm:spPr/>
      <dgm:t>
        <a:bodyPr/>
        <a:lstStyle/>
        <a:p>
          <a:endParaRPr lang="tr-TR"/>
        </a:p>
      </dgm:t>
    </dgm:pt>
    <dgm:pt modelId="{DC9FBA2F-49BD-41AE-8F94-81B0A1F1D160}">
      <dgm:prSet/>
      <dgm:spPr/>
      <dgm:t>
        <a:bodyPr/>
        <a:lstStyle/>
        <a:p>
          <a:r>
            <a:rPr lang="tr-TR"/>
            <a:t>8 partners</a:t>
          </a:r>
          <a:endParaRPr lang="tr-TR" dirty="0"/>
        </a:p>
      </dgm:t>
    </dgm:pt>
    <dgm:pt modelId="{F254E30F-CFCB-49A4-85C9-EF19DB4890BB}" type="parTrans" cxnId="{4FAD62B0-7A96-48E9-A1EF-A0CC60838F84}">
      <dgm:prSet/>
      <dgm:spPr/>
      <dgm:t>
        <a:bodyPr/>
        <a:lstStyle/>
        <a:p>
          <a:endParaRPr lang="tr-TR"/>
        </a:p>
      </dgm:t>
    </dgm:pt>
    <dgm:pt modelId="{F6819142-5E46-4F98-9490-E11581D6AC25}" type="sibTrans" cxnId="{4FAD62B0-7A96-48E9-A1EF-A0CC60838F84}">
      <dgm:prSet/>
      <dgm:spPr/>
      <dgm:t>
        <a:bodyPr/>
        <a:lstStyle/>
        <a:p>
          <a:endParaRPr lang="tr-TR"/>
        </a:p>
      </dgm:t>
    </dgm:pt>
    <dgm:pt modelId="{AB821D4E-E932-4BFA-915F-2F61825D83E7}">
      <dgm:prSet/>
      <dgm:spPr/>
      <dgm:t>
        <a:bodyPr/>
        <a:lstStyle/>
        <a:p>
          <a:r>
            <a:rPr lang="tr-TR"/>
            <a:t>TUBİTAK Coordinator Support Program: Project Writing Support</a:t>
          </a:r>
          <a:endParaRPr lang="tr-TR" dirty="0"/>
        </a:p>
      </dgm:t>
    </dgm:pt>
    <dgm:pt modelId="{86E5597D-252D-4A3F-BF95-69D4EAD7C4B4}" type="parTrans" cxnId="{2D1B951B-E6D4-4188-A553-5A61DC92EE05}">
      <dgm:prSet/>
      <dgm:spPr/>
      <dgm:t>
        <a:bodyPr/>
        <a:lstStyle/>
        <a:p>
          <a:endParaRPr lang="tr-TR"/>
        </a:p>
      </dgm:t>
    </dgm:pt>
    <dgm:pt modelId="{ABB03461-7BAD-4BC9-8C57-FA9ED9D36748}" type="sibTrans" cxnId="{2D1B951B-E6D4-4188-A553-5A61DC92EE05}">
      <dgm:prSet/>
      <dgm:spPr/>
      <dgm:t>
        <a:bodyPr/>
        <a:lstStyle/>
        <a:p>
          <a:endParaRPr lang="tr-TR"/>
        </a:p>
      </dgm:t>
    </dgm:pt>
    <dgm:pt modelId="{52A35F3E-A175-4DAB-BF87-29D1C0BA9E48}">
      <dgm:prSet/>
      <dgm:spPr/>
      <dgm:t>
        <a:bodyPr/>
        <a:lstStyle/>
        <a:p>
          <a:r>
            <a:rPr lang="tr-TR"/>
            <a:t>2nd Stage Submission, September 2019</a:t>
          </a:r>
          <a:endParaRPr lang="tr-TR" dirty="0"/>
        </a:p>
      </dgm:t>
    </dgm:pt>
    <dgm:pt modelId="{6B667A9C-593D-49C4-97C4-968907C95DE2}" type="parTrans" cxnId="{18A916AD-1D62-4E89-B414-EA857B8FBBB1}">
      <dgm:prSet/>
      <dgm:spPr/>
      <dgm:t>
        <a:bodyPr/>
        <a:lstStyle/>
        <a:p>
          <a:endParaRPr lang="tr-TR"/>
        </a:p>
      </dgm:t>
    </dgm:pt>
    <dgm:pt modelId="{2DE956EA-7A48-41CA-91CA-8D5C4C68FE06}" type="sibTrans" cxnId="{18A916AD-1D62-4E89-B414-EA857B8FBBB1}">
      <dgm:prSet/>
      <dgm:spPr/>
      <dgm:t>
        <a:bodyPr/>
        <a:lstStyle/>
        <a:p>
          <a:endParaRPr lang="tr-TR"/>
        </a:p>
      </dgm:t>
    </dgm:pt>
    <dgm:pt modelId="{513AB886-BFBE-4D8F-AB8D-5489405CD7EE}">
      <dgm:prSet/>
      <dgm:spPr/>
      <dgm:t>
        <a:bodyPr/>
        <a:lstStyle/>
        <a:p>
          <a:r>
            <a:rPr lang="tr-TR" dirty="0"/>
            <a:t>TUBİTAK </a:t>
          </a:r>
          <a:r>
            <a:rPr lang="tr-TR" dirty="0" err="1"/>
            <a:t>Coordinator</a:t>
          </a:r>
          <a:r>
            <a:rPr lang="tr-TR" dirty="0"/>
            <a:t> Support Program: Project </a:t>
          </a:r>
          <a:r>
            <a:rPr lang="tr-TR" dirty="0" err="1"/>
            <a:t>Writing</a:t>
          </a:r>
          <a:r>
            <a:rPr lang="tr-TR" dirty="0"/>
            <a:t> Support</a:t>
          </a:r>
        </a:p>
      </dgm:t>
    </dgm:pt>
    <dgm:pt modelId="{78F68CB2-5B3A-4B30-95A3-74E2495C7E6F}" type="parTrans" cxnId="{CDA8EECC-8471-4957-867C-548C0EEC6A1B}">
      <dgm:prSet/>
      <dgm:spPr/>
      <dgm:t>
        <a:bodyPr/>
        <a:lstStyle/>
        <a:p>
          <a:endParaRPr lang="tr-TR"/>
        </a:p>
      </dgm:t>
    </dgm:pt>
    <dgm:pt modelId="{BFC67411-F565-49A4-A65E-A6CAAA7135CA}" type="sibTrans" cxnId="{CDA8EECC-8471-4957-867C-548C0EEC6A1B}">
      <dgm:prSet/>
      <dgm:spPr/>
      <dgm:t>
        <a:bodyPr/>
        <a:lstStyle/>
        <a:p>
          <a:endParaRPr lang="tr-TR"/>
        </a:p>
      </dgm:t>
    </dgm:pt>
    <dgm:pt modelId="{D94D80EA-ECDE-4AEE-A9A7-484E678271EF}">
      <dgm:prSet/>
      <dgm:spPr/>
      <dgm:t>
        <a:bodyPr/>
        <a:lstStyle/>
        <a:p>
          <a:r>
            <a:rPr lang="tr-TR"/>
            <a:t>Evaluation Results, December 2019</a:t>
          </a:r>
          <a:endParaRPr lang="tr-TR" dirty="0"/>
        </a:p>
      </dgm:t>
    </dgm:pt>
    <dgm:pt modelId="{F85693A0-340B-4A9C-B274-D653992FD12C}" type="parTrans" cxnId="{53850AE0-F219-49B6-92CB-91B4CEE8C36C}">
      <dgm:prSet/>
      <dgm:spPr/>
      <dgm:t>
        <a:bodyPr/>
        <a:lstStyle/>
        <a:p>
          <a:endParaRPr lang="tr-TR"/>
        </a:p>
      </dgm:t>
    </dgm:pt>
    <dgm:pt modelId="{A820EFBA-9E09-4BB5-9A28-8100975DCC96}" type="sibTrans" cxnId="{53850AE0-F219-49B6-92CB-91B4CEE8C36C}">
      <dgm:prSet/>
      <dgm:spPr/>
      <dgm:t>
        <a:bodyPr/>
        <a:lstStyle/>
        <a:p>
          <a:endParaRPr lang="tr-TR"/>
        </a:p>
      </dgm:t>
    </dgm:pt>
    <dgm:pt modelId="{E759E20D-9B32-4B25-A2F8-E2D924EF77D8}">
      <dgm:prSet/>
      <dgm:spPr/>
      <dgm:t>
        <a:bodyPr/>
        <a:lstStyle/>
        <a:p>
          <a:r>
            <a:rPr lang="tr-TR"/>
            <a:t>Reserved list, 12.5 points (not funded) </a:t>
          </a:r>
        </a:p>
      </dgm:t>
    </dgm:pt>
    <dgm:pt modelId="{A9573169-0590-4B71-AC5A-1AEC91DCE43D}" type="parTrans" cxnId="{5E072A5D-EF82-4A3C-A888-74AB1CA39D5A}">
      <dgm:prSet/>
      <dgm:spPr/>
      <dgm:t>
        <a:bodyPr/>
        <a:lstStyle/>
        <a:p>
          <a:endParaRPr lang="tr-TR"/>
        </a:p>
      </dgm:t>
    </dgm:pt>
    <dgm:pt modelId="{3103DAFD-DBD6-4FD6-99E9-945D0A3CA431}" type="sibTrans" cxnId="{5E072A5D-EF82-4A3C-A888-74AB1CA39D5A}">
      <dgm:prSet/>
      <dgm:spPr/>
      <dgm:t>
        <a:bodyPr/>
        <a:lstStyle/>
        <a:p>
          <a:endParaRPr lang="tr-TR"/>
        </a:p>
      </dgm:t>
    </dgm:pt>
    <dgm:pt modelId="{D59AEDAA-B407-484A-A4DF-6B004D3ACF99}">
      <dgm:prSet/>
      <dgm:spPr/>
      <dgm:t>
        <a:bodyPr/>
        <a:lstStyle/>
        <a:p>
          <a:r>
            <a:rPr lang="tr-TR" dirty="0" err="1"/>
            <a:t>LoIs</a:t>
          </a:r>
          <a:r>
            <a:rPr lang="tr-TR" dirty="0"/>
            <a:t> </a:t>
          </a:r>
          <a:r>
            <a:rPr lang="tr-TR" dirty="0" err="1"/>
            <a:t>from</a:t>
          </a:r>
          <a:r>
            <a:rPr lang="tr-TR" dirty="0"/>
            <a:t> </a:t>
          </a:r>
          <a:r>
            <a:rPr lang="tr-TR" dirty="0" err="1"/>
            <a:t>different</a:t>
          </a:r>
          <a:r>
            <a:rPr lang="tr-TR" dirty="0"/>
            <a:t> </a:t>
          </a:r>
          <a:r>
            <a:rPr lang="tr-TR" dirty="0" err="1"/>
            <a:t>stakeholders</a:t>
          </a:r>
          <a:r>
            <a:rPr lang="tr-TR" dirty="0"/>
            <a:t> </a:t>
          </a:r>
          <a:r>
            <a:rPr lang="tr-TR" dirty="0" err="1"/>
            <a:t>collected</a:t>
          </a:r>
          <a:endParaRPr lang="tr-TR" dirty="0"/>
        </a:p>
      </dgm:t>
    </dgm:pt>
    <dgm:pt modelId="{EBAF91A6-A449-4809-8C22-068A4CECC04E}" type="parTrans" cxnId="{3F95DAEA-A60C-473D-8E21-E79713CF0E67}">
      <dgm:prSet/>
      <dgm:spPr/>
      <dgm:t>
        <a:bodyPr/>
        <a:lstStyle/>
        <a:p>
          <a:endParaRPr lang="tr-TR"/>
        </a:p>
      </dgm:t>
    </dgm:pt>
    <dgm:pt modelId="{73F2B19E-60D8-465C-85AA-4517D67B9685}" type="sibTrans" cxnId="{3F95DAEA-A60C-473D-8E21-E79713CF0E67}">
      <dgm:prSet/>
      <dgm:spPr/>
      <dgm:t>
        <a:bodyPr/>
        <a:lstStyle/>
        <a:p>
          <a:endParaRPr lang="tr-TR"/>
        </a:p>
      </dgm:t>
    </dgm:pt>
    <dgm:pt modelId="{2F547075-2F4A-49D5-AA8E-CF2E399AF7A1}" type="pres">
      <dgm:prSet presAssocID="{B7294056-415D-422B-82B9-832E8B35B338}" presName="Name0" presStyleCnt="0">
        <dgm:presLayoutVars>
          <dgm:dir/>
          <dgm:resizeHandles val="exact"/>
        </dgm:presLayoutVars>
      </dgm:prSet>
      <dgm:spPr/>
    </dgm:pt>
    <dgm:pt modelId="{68ABD8C4-7006-4D8D-AF9F-C7B1A1D36AD3}" type="pres">
      <dgm:prSet presAssocID="{0A954B50-F728-4261-83D7-FC81C23CC282}" presName="node" presStyleLbl="node1" presStyleIdx="0" presStyleCnt="7">
        <dgm:presLayoutVars>
          <dgm:bulletEnabled val="1"/>
        </dgm:presLayoutVars>
      </dgm:prSet>
      <dgm:spPr/>
    </dgm:pt>
    <dgm:pt modelId="{BEF4280D-57F2-4247-B9EA-385AA75AAEC3}" type="pres">
      <dgm:prSet presAssocID="{FDECD206-1050-427D-BC2C-C992500BEF38}" presName="sibTrans" presStyleLbl="sibTrans2D1" presStyleIdx="0" presStyleCnt="6"/>
      <dgm:spPr/>
    </dgm:pt>
    <dgm:pt modelId="{9DAE82AF-72F7-445C-8C05-DA38E3F980C9}" type="pres">
      <dgm:prSet presAssocID="{FDECD206-1050-427D-BC2C-C992500BEF38}" presName="connectorText" presStyleLbl="sibTrans2D1" presStyleIdx="0" presStyleCnt="6"/>
      <dgm:spPr/>
    </dgm:pt>
    <dgm:pt modelId="{FE4B89DD-8F5C-4432-BEF9-B3F6A5D5A99D}" type="pres">
      <dgm:prSet presAssocID="{33777EEC-2810-440F-B782-579F89240BEE}" presName="node" presStyleLbl="node1" presStyleIdx="1" presStyleCnt="7">
        <dgm:presLayoutVars>
          <dgm:bulletEnabled val="1"/>
        </dgm:presLayoutVars>
      </dgm:prSet>
      <dgm:spPr/>
    </dgm:pt>
    <dgm:pt modelId="{215C4A93-A430-4C21-9F97-6FA9C1253505}" type="pres">
      <dgm:prSet presAssocID="{648E2F13-85E5-4798-BB65-9C4717ED7E66}" presName="sibTrans" presStyleLbl="sibTrans2D1" presStyleIdx="1" presStyleCnt="6"/>
      <dgm:spPr/>
    </dgm:pt>
    <dgm:pt modelId="{8B363E90-D039-43B7-AF13-C6795B7BE543}" type="pres">
      <dgm:prSet presAssocID="{648E2F13-85E5-4798-BB65-9C4717ED7E66}" presName="connectorText" presStyleLbl="sibTrans2D1" presStyleIdx="1" presStyleCnt="6"/>
      <dgm:spPr/>
    </dgm:pt>
    <dgm:pt modelId="{4395FC6D-96DC-4DB8-AC6E-B9F2225CFC44}" type="pres">
      <dgm:prSet presAssocID="{45E25EFA-154E-454E-A79A-C154ED977384}" presName="node" presStyleLbl="node1" presStyleIdx="2" presStyleCnt="7" custLinFactNeighborX="7809" custLinFactNeighborY="-3307">
        <dgm:presLayoutVars>
          <dgm:bulletEnabled val="1"/>
        </dgm:presLayoutVars>
      </dgm:prSet>
      <dgm:spPr/>
    </dgm:pt>
    <dgm:pt modelId="{89756C07-DE9D-4ADD-ADC6-BEA716E8417E}" type="pres">
      <dgm:prSet presAssocID="{8BD5E324-AD53-491A-8C83-1C3B6A93BC55}" presName="sibTrans" presStyleLbl="sibTrans2D1" presStyleIdx="2" presStyleCnt="6"/>
      <dgm:spPr/>
    </dgm:pt>
    <dgm:pt modelId="{A5AE13D7-E25B-44B1-9511-CC6C3AB6826B}" type="pres">
      <dgm:prSet presAssocID="{8BD5E324-AD53-491A-8C83-1C3B6A93BC55}" presName="connectorText" presStyleLbl="sibTrans2D1" presStyleIdx="2" presStyleCnt="6"/>
      <dgm:spPr/>
    </dgm:pt>
    <dgm:pt modelId="{3AF44AF6-A3CA-4052-ADBC-06718852A4F6}" type="pres">
      <dgm:prSet presAssocID="{A2B9A7DA-4404-4FFD-B45E-28FF10BFC5AC}" presName="node" presStyleLbl="node1" presStyleIdx="3" presStyleCnt="7">
        <dgm:presLayoutVars>
          <dgm:bulletEnabled val="1"/>
        </dgm:presLayoutVars>
      </dgm:prSet>
      <dgm:spPr/>
    </dgm:pt>
    <dgm:pt modelId="{6CB8C95B-84F2-4CFE-AA59-DBF7C7ECD667}" type="pres">
      <dgm:prSet presAssocID="{228C4E70-E4CE-4572-91FA-45940792B5E6}" presName="sibTrans" presStyleLbl="sibTrans2D1" presStyleIdx="3" presStyleCnt="6"/>
      <dgm:spPr/>
    </dgm:pt>
    <dgm:pt modelId="{CAA33897-0DE6-4282-B371-66CC2E8C3016}" type="pres">
      <dgm:prSet presAssocID="{228C4E70-E4CE-4572-91FA-45940792B5E6}" presName="connectorText" presStyleLbl="sibTrans2D1" presStyleIdx="3" presStyleCnt="6"/>
      <dgm:spPr/>
    </dgm:pt>
    <dgm:pt modelId="{205240F0-5CD3-4E70-AD09-52B96F05F1FC}" type="pres">
      <dgm:prSet presAssocID="{23D7989E-7377-471B-AF98-ECD876ADF150}" presName="node" presStyleLbl="node1" presStyleIdx="4" presStyleCnt="7">
        <dgm:presLayoutVars>
          <dgm:bulletEnabled val="1"/>
        </dgm:presLayoutVars>
      </dgm:prSet>
      <dgm:spPr/>
    </dgm:pt>
    <dgm:pt modelId="{4BC4E4D5-9667-4AD0-992A-AF73E5370329}" type="pres">
      <dgm:prSet presAssocID="{E0F1B45A-FAB8-4F8E-A25F-F9FFBBCA67D2}" presName="sibTrans" presStyleLbl="sibTrans2D1" presStyleIdx="4" presStyleCnt="6"/>
      <dgm:spPr/>
    </dgm:pt>
    <dgm:pt modelId="{665B2060-DCC2-4B7B-9DE7-DDF821AAA582}" type="pres">
      <dgm:prSet presAssocID="{E0F1B45A-FAB8-4F8E-A25F-F9FFBBCA67D2}" presName="connectorText" presStyleLbl="sibTrans2D1" presStyleIdx="4" presStyleCnt="6"/>
      <dgm:spPr/>
    </dgm:pt>
    <dgm:pt modelId="{69017B98-62EC-40D7-A4E3-068A78012AF7}" type="pres">
      <dgm:prSet presAssocID="{52A35F3E-A175-4DAB-BF87-29D1C0BA9E48}" presName="node" presStyleLbl="node1" presStyleIdx="5" presStyleCnt="7">
        <dgm:presLayoutVars>
          <dgm:bulletEnabled val="1"/>
        </dgm:presLayoutVars>
      </dgm:prSet>
      <dgm:spPr/>
    </dgm:pt>
    <dgm:pt modelId="{B0BC3FEE-881F-4EA1-9EF6-EEEDBF19479B}" type="pres">
      <dgm:prSet presAssocID="{2DE956EA-7A48-41CA-91CA-8D5C4C68FE06}" presName="sibTrans" presStyleLbl="sibTrans2D1" presStyleIdx="5" presStyleCnt="6"/>
      <dgm:spPr/>
    </dgm:pt>
    <dgm:pt modelId="{B2AA3998-2A50-424A-8AA4-CE5C5E329DF6}" type="pres">
      <dgm:prSet presAssocID="{2DE956EA-7A48-41CA-91CA-8D5C4C68FE06}" presName="connectorText" presStyleLbl="sibTrans2D1" presStyleIdx="5" presStyleCnt="6"/>
      <dgm:spPr/>
    </dgm:pt>
    <dgm:pt modelId="{2FA46970-42E5-4A4E-AAE9-B845116AB1C8}" type="pres">
      <dgm:prSet presAssocID="{D94D80EA-ECDE-4AEE-A9A7-484E678271EF}" presName="node" presStyleLbl="node1" presStyleIdx="6" presStyleCnt="7">
        <dgm:presLayoutVars>
          <dgm:bulletEnabled val="1"/>
        </dgm:presLayoutVars>
      </dgm:prSet>
      <dgm:spPr/>
    </dgm:pt>
  </dgm:ptLst>
  <dgm:cxnLst>
    <dgm:cxn modelId="{4BF72502-E7A9-445B-BF90-49850F5AB420}" type="presOf" srcId="{2DE956EA-7A48-41CA-91CA-8D5C4C68FE06}" destId="{B0BC3FEE-881F-4EA1-9EF6-EEEDBF19479B}" srcOrd="0" destOrd="0" presId="urn:microsoft.com/office/officeart/2005/8/layout/process1"/>
    <dgm:cxn modelId="{4A8CEB04-2FD7-4C33-9F0F-BFB009E45622}" type="presOf" srcId="{D94D80EA-ECDE-4AEE-A9A7-484E678271EF}" destId="{2FA46970-42E5-4A4E-AAE9-B845116AB1C8}" srcOrd="0" destOrd="0" presId="urn:microsoft.com/office/officeart/2005/8/layout/process1"/>
    <dgm:cxn modelId="{2B819006-5267-4288-BC3C-03FCCAD3AEE7}" type="presOf" srcId="{8BD5E324-AD53-491A-8C83-1C3B6A93BC55}" destId="{89756C07-DE9D-4ADD-ADC6-BEA716E8417E}" srcOrd="0" destOrd="0" presId="urn:microsoft.com/office/officeart/2005/8/layout/process1"/>
    <dgm:cxn modelId="{2D1B951B-E6D4-4188-A553-5A61DC92EE05}" srcId="{23D7989E-7377-471B-AF98-ECD876ADF150}" destId="{AB821D4E-E932-4BFA-915F-2F61825D83E7}" srcOrd="2" destOrd="0" parTransId="{86E5597D-252D-4A3F-BF95-69D4EAD7C4B4}" sibTransId="{ABB03461-7BAD-4BC9-8C57-FA9ED9D36748}"/>
    <dgm:cxn modelId="{916FF521-6DCC-4442-8540-D387DF56C398}" type="presOf" srcId="{2DE956EA-7A48-41CA-91CA-8D5C4C68FE06}" destId="{B2AA3998-2A50-424A-8AA4-CE5C5E329DF6}" srcOrd="1" destOrd="0" presId="urn:microsoft.com/office/officeart/2005/8/layout/process1"/>
    <dgm:cxn modelId="{5AA55922-77A0-49F4-A61D-7502CCDD2915}" type="presOf" srcId="{A2B9A7DA-4404-4FFD-B45E-28FF10BFC5AC}" destId="{3AF44AF6-A3CA-4052-ADBC-06718852A4F6}" srcOrd="0" destOrd="0" presId="urn:microsoft.com/office/officeart/2005/8/layout/process1"/>
    <dgm:cxn modelId="{F72E0725-295A-4ED3-BD5B-5C584239014E}" srcId="{23D7989E-7377-471B-AF98-ECD876ADF150}" destId="{9CE1D2AC-4798-4F98-923A-E00E535325EB}" srcOrd="0" destOrd="0" parTransId="{0755FCEE-EC51-40B7-9EC9-F358084CB9D6}" sibTransId="{24FA6EAE-6E27-4496-A5BA-E4B5A6A8DA50}"/>
    <dgm:cxn modelId="{24FAF329-43D2-411B-B184-549AD4C44E12}" srcId="{33777EEC-2810-440F-B782-579F89240BEE}" destId="{F9A44128-3A59-4A5B-813E-338B5774A8D3}" srcOrd="1" destOrd="0" parTransId="{CB8D0052-CC75-4804-9E3C-C8DFCC9C9BE8}" sibTransId="{03DD1AA6-7EBC-4759-BE2D-99EBFF2F0ECB}"/>
    <dgm:cxn modelId="{4CC2002A-BA64-4B04-A8E3-8FE2CB64CC5C}" srcId="{A2B9A7DA-4404-4FFD-B45E-28FF10BFC5AC}" destId="{B2D293EA-A8D1-48A1-899E-15FC4AE5869A}" srcOrd="0" destOrd="0" parTransId="{21AED9EF-A3C7-4C05-BD34-31F1B306A82E}" sibTransId="{69668242-3407-44F3-896A-791FBF58AAEE}"/>
    <dgm:cxn modelId="{D7311338-6EC6-4E85-A5BA-4DA288E4675D}" type="presOf" srcId="{513AB886-BFBE-4D8F-AB8D-5489405CD7EE}" destId="{69017B98-62EC-40D7-A4E3-068A78012AF7}" srcOrd="0" destOrd="1" presId="urn:microsoft.com/office/officeart/2005/8/layout/process1"/>
    <dgm:cxn modelId="{D1BE9040-6C2F-4357-BA5A-544B134C537C}" srcId="{B7294056-415D-422B-82B9-832E8B35B338}" destId="{33777EEC-2810-440F-B782-579F89240BEE}" srcOrd="1" destOrd="0" parTransId="{9141A336-72D2-4741-830E-1B1AB83BF0B7}" sibTransId="{648E2F13-85E5-4798-BB65-9C4717ED7E66}"/>
    <dgm:cxn modelId="{5E072A5D-EF82-4A3C-A888-74AB1CA39D5A}" srcId="{D94D80EA-ECDE-4AEE-A9A7-484E678271EF}" destId="{E759E20D-9B32-4B25-A2F8-E2D924EF77D8}" srcOrd="0" destOrd="0" parTransId="{A9573169-0590-4B71-AC5A-1AEC91DCE43D}" sibTransId="{3103DAFD-DBD6-4FD6-99E9-945D0A3CA431}"/>
    <dgm:cxn modelId="{29E86244-785B-4205-A4E6-97AC1F5968DE}" srcId="{B7294056-415D-422B-82B9-832E8B35B338}" destId="{A2B9A7DA-4404-4FFD-B45E-28FF10BFC5AC}" srcOrd="3" destOrd="0" parTransId="{418746AB-9739-4E6D-B184-DF397B303FBC}" sibTransId="{228C4E70-E4CE-4572-91FA-45940792B5E6}"/>
    <dgm:cxn modelId="{B9F22C67-20AA-41BF-8561-A1F52DFABB3D}" type="presOf" srcId="{16A4A24E-F80B-40FA-A850-6538F1E0EDDE}" destId="{3AF44AF6-A3CA-4052-ADBC-06718852A4F6}" srcOrd="0" destOrd="3" presId="urn:microsoft.com/office/officeart/2005/8/layout/process1"/>
    <dgm:cxn modelId="{C6C57B48-D1D9-40C8-804B-8FEA7786616F}" type="presOf" srcId="{228C4E70-E4CE-4572-91FA-45940792B5E6}" destId="{6CB8C95B-84F2-4CFE-AA59-DBF7C7ECD667}" srcOrd="0" destOrd="0" presId="urn:microsoft.com/office/officeart/2005/8/layout/process1"/>
    <dgm:cxn modelId="{530FC76C-0700-40FA-A921-58E5F140E950}" type="presOf" srcId="{648E2F13-85E5-4798-BB65-9C4717ED7E66}" destId="{215C4A93-A430-4C21-9F97-6FA9C1253505}" srcOrd="0" destOrd="0" presId="urn:microsoft.com/office/officeart/2005/8/layout/process1"/>
    <dgm:cxn modelId="{732D716E-6F89-4ACF-917C-8A77C72031EB}" type="presOf" srcId="{648E2F13-85E5-4798-BB65-9C4717ED7E66}" destId="{8B363E90-D039-43B7-AF13-C6795B7BE543}" srcOrd="1" destOrd="0" presId="urn:microsoft.com/office/officeart/2005/8/layout/process1"/>
    <dgm:cxn modelId="{766E6871-BCD1-4FB2-9E9C-AB2E434E67D6}" type="presOf" srcId="{FDECD206-1050-427D-BC2C-C992500BEF38}" destId="{BEF4280D-57F2-4247-B9EA-385AA75AAEC3}" srcOrd="0" destOrd="0" presId="urn:microsoft.com/office/officeart/2005/8/layout/process1"/>
    <dgm:cxn modelId="{49963A52-65BB-47A2-9C95-D2C5355BA5A5}" type="presOf" srcId="{0E7EE17F-6B4F-427C-BC0A-13D202A7D914}" destId="{3AF44AF6-A3CA-4052-ADBC-06718852A4F6}" srcOrd="0" destOrd="2" presId="urn:microsoft.com/office/officeart/2005/8/layout/process1"/>
    <dgm:cxn modelId="{AF5A4559-3623-4120-A012-4D3B27B236DC}" srcId="{0A954B50-F728-4261-83D7-FC81C23CC282}" destId="{2B307DE2-4191-419A-AA9B-BC002F41B519}" srcOrd="0" destOrd="0" parTransId="{70100D27-85F4-4105-9B8A-0D46474C428C}" sibTransId="{47462693-1C37-4745-BA0F-7F1F06490B19}"/>
    <dgm:cxn modelId="{CA253D7D-30B2-44BC-A202-DEDD4409B2DE}" type="presOf" srcId="{45E25EFA-154E-454E-A79A-C154ED977384}" destId="{4395FC6D-96DC-4DB8-AC6E-B9F2225CFC44}" srcOrd="0" destOrd="0" presId="urn:microsoft.com/office/officeart/2005/8/layout/process1"/>
    <dgm:cxn modelId="{CB1E227E-510C-460B-950A-AAC083ED2600}" type="presOf" srcId="{E0F1B45A-FAB8-4F8E-A25F-F9FFBBCA67D2}" destId="{665B2060-DCC2-4B7B-9DE7-DDF821AAA582}" srcOrd="1" destOrd="0" presId="urn:microsoft.com/office/officeart/2005/8/layout/process1"/>
    <dgm:cxn modelId="{39542C7F-3A31-4246-A534-D947801CFE49}" srcId="{B7294056-415D-422B-82B9-832E8B35B338}" destId="{23D7989E-7377-471B-AF98-ECD876ADF150}" srcOrd="4" destOrd="0" parTransId="{6B7FA13D-F5DA-4A3E-B1E4-1A81F6FD4311}" sibTransId="{E0F1B45A-FAB8-4F8E-A25F-F9FFBBCA67D2}"/>
    <dgm:cxn modelId="{8747868A-0BE7-4ACC-92B4-F05073280376}" type="presOf" srcId="{E0F1B45A-FAB8-4F8E-A25F-F9FFBBCA67D2}" destId="{4BC4E4D5-9667-4AD0-992A-AF73E5370329}" srcOrd="0" destOrd="0" presId="urn:microsoft.com/office/officeart/2005/8/layout/process1"/>
    <dgm:cxn modelId="{141CDE8B-55E1-46DB-ADD5-19AD292449DF}" type="presOf" srcId="{228C4E70-E4CE-4572-91FA-45940792B5E6}" destId="{CAA33897-0DE6-4282-B371-66CC2E8C3016}" srcOrd="1" destOrd="0" presId="urn:microsoft.com/office/officeart/2005/8/layout/process1"/>
    <dgm:cxn modelId="{1324EB8C-5958-406B-866D-EAFF35BD7D07}" type="presOf" srcId="{2B307DE2-4191-419A-AA9B-BC002F41B519}" destId="{68ABD8C4-7006-4D8D-AF9F-C7B1A1D36AD3}" srcOrd="0" destOrd="1" presId="urn:microsoft.com/office/officeart/2005/8/layout/process1"/>
    <dgm:cxn modelId="{2763B99E-659A-4BFB-90FC-5E7C6E5B548C}" type="presOf" srcId="{52A35F3E-A175-4DAB-BF87-29D1C0BA9E48}" destId="{69017B98-62EC-40D7-A4E3-068A78012AF7}" srcOrd="0" destOrd="0" presId="urn:microsoft.com/office/officeart/2005/8/layout/process1"/>
    <dgm:cxn modelId="{5CD2A0A5-524F-47CD-BC54-66F3DE7CB0AB}" type="presOf" srcId="{D59AEDAA-B407-484A-A4DF-6B004D3ACF99}" destId="{69017B98-62EC-40D7-A4E3-068A78012AF7}" srcOrd="0" destOrd="2" presId="urn:microsoft.com/office/officeart/2005/8/layout/process1"/>
    <dgm:cxn modelId="{6FB2DEA6-1C7D-41A3-8C30-1EB363E4554C}" type="presOf" srcId="{B7294056-415D-422B-82B9-832E8B35B338}" destId="{2F547075-2F4A-49D5-AA8E-CF2E399AF7A1}" srcOrd="0" destOrd="0" presId="urn:microsoft.com/office/officeart/2005/8/layout/process1"/>
    <dgm:cxn modelId="{A52314AB-117E-4E41-BBC8-B0A6C8CE1558}" type="presOf" srcId="{9CE1D2AC-4798-4F98-923A-E00E535325EB}" destId="{205240F0-5CD3-4E70-AD09-52B96F05F1FC}" srcOrd="0" destOrd="1" presId="urn:microsoft.com/office/officeart/2005/8/layout/process1"/>
    <dgm:cxn modelId="{18A916AD-1D62-4E89-B414-EA857B8FBBB1}" srcId="{B7294056-415D-422B-82B9-832E8B35B338}" destId="{52A35F3E-A175-4DAB-BF87-29D1C0BA9E48}" srcOrd="5" destOrd="0" parTransId="{6B667A9C-593D-49C4-97C4-968907C95DE2}" sibTransId="{2DE956EA-7A48-41CA-91CA-8D5C4C68FE06}"/>
    <dgm:cxn modelId="{4FAD62B0-7A96-48E9-A1EF-A0CC60838F84}" srcId="{23D7989E-7377-471B-AF98-ECD876ADF150}" destId="{DC9FBA2F-49BD-41AE-8F94-81B0A1F1D160}" srcOrd="1" destOrd="0" parTransId="{F254E30F-CFCB-49A4-85C9-EF19DB4890BB}" sibTransId="{F6819142-5E46-4F98-9490-E11581D6AC25}"/>
    <dgm:cxn modelId="{3D964BB4-9606-4F8E-B965-337226C1ABFE}" type="presOf" srcId="{F9A44128-3A59-4A5B-813E-338B5774A8D3}" destId="{FE4B89DD-8F5C-4432-BEF9-B3F6A5D5A99D}" srcOrd="0" destOrd="2" presId="urn:microsoft.com/office/officeart/2005/8/layout/process1"/>
    <dgm:cxn modelId="{B40B9CBA-556B-4386-9BE2-A56DBE0C5A01}" srcId="{A2B9A7DA-4404-4FFD-B45E-28FF10BFC5AC}" destId="{0E7EE17F-6B4F-427C-BC0A-13D202A7D914}" srcOrd="1" destOrd="0" parTransId="{3874677A-8826-4617-A1CB-4EF2EB074159}" sibTransId="{22AE885B-8935-4443-A85F-AC63CB42E114}"/>
    <dgm:cxn modelId="{0923DCBE-ABD1-4FCD-9CB5-9F603F28DB7D}" type="presOf" srcId="{DC9FBA2F-49BD-41AE-8F94-81B0A1F1D160}" destId="{205240F0-5CD3-4E70-AD09-52B96F05F1FC}" srcOrd="0" destOrd="2" presId="urn:microsoft.com/office/officeart/2005/8/layout/process1"/>
    <dgm:cxn modelId="{D90AB4BF-D484-4740-B620-998B8F797E94}" type="presOf" srcId="{E759E20D-9B32-4B25-A2F8-E2D924EF77D8}" destId="{2FA46970-42E5-4A4E-AAE9-B845116AB1C8}" srcOrd="0" destOrd="1" presId="urn:microsoft.com/office/officeart/2005/8/layout/process1"/>
    <dgm:cxn modelId="{D186D2C0-CBD0-4293-85E9-451768D6746E}" type="presOf" srcId="{AB821D4E-E932-4BFA-915F-2F61825D83E7}" destId="{205240F0-5CD3-4E70-AD09-52B96F05F1FC}" srcOrd="0" destOrd="3" presId="urn:microsoft.com/office/officeart/2005/8/layout/process1"/>
    <dgm:cxn modelId="{3C11C5C1-08D8-43BA-9C8F-FF7867F33116}" type="presOf" srcId="{8BD5E324-AD53-491A-8C83-1C3B6A93BC55}" destId="{A5AE13D7-E25B-44B1-9511-CC6C3AB6826B}" srcOrd="1" destOrd="0" presId="urn:microsoft.com/office/officeart/2005/8/layout/process1"/>
    <dgm:cxn modelId="{CDA8EECC-8471-4957-867C-548C0EEC6A1B}" srcId="{52A35F3E-A175-4DAB-BF87-29D1C0BA9E48}" destId="{513AB886-BFBE-4D8F-AB8D-5489405CD7EE}" srcOrd="0" destOrd="0" parTransId="{78F68CB2-5B3A-4B30-95A3-74E2495C7E6F}" sibTransId="{BFC67411-F565-49A4-A65E-A6CAAA7135CA}"/>
    <dgm:cxn modelId="{A51B6DD0-FF0B-43FE-88FF-4469037B7695}" srcId="{0E7EE17F-6B4F-427C-BC0A-13D202A7D914}" destId="{16A4A24E-F80B-40FA-A850-6538F1E0EDDE}" srcOrd="0" destOrd="0" parTransId="{F994C84C-C99C-4082-9984-491F322C20F4}" sibTransId="{3DAFB195-23F5-4768-BB50-33AF14FE78A5}"/>
    <dgm:cxn modelId="{4B44B9D0-69B3-49E8-84EF-B8062B1DBDB5}" type="presOf" srcId="{E0F71561-D341-4F63-8B38-DD1979BE29ED}" destId="{FE4B89DD-8F5C-4432-BEF9-B3F6A5D5A99D}" srcOrd="0" destOrd="1" presId="urn:microsoft.com/office/officeart/2005/8/layout/process1"/>
    <dgm:cxn modelId="{CA3702D1-84CE-4ABF-9B0D-9EE3E64FE9C8}" type="presOf" srcId="{0A954B50-F728-4261-83D7-FC81C23CC282}" destId="{68ABD8C4-7006-4D8D-AF9F-C7B1A1D36AD3}" srcOrd="0" destOrd="0" presId="urn:microsoft.com/office/officeart/2005/8/layout/process1"/>
    <dgm:cxn modelId="{F37EDED4-6E27-4699-A3CF-E9CD9154E339}" type="presOf" srcId="{FDECD206-1050-427D-BC2C-C992500BEF38}" destId="{9DAE82AF-72F7-445C-8C05-DA38E3F980C9}" srcOrd="1" destOrd="0" presId="urn:microsoft.com/office/officeart/2005/8/layout/process1"/>
    <dgm:cxn modelId="{8D8BD1D6-6756-4094-A30C-628E9F9C29F8}" type="presOf" srcId="{23D7989E-7377-471B-AF98-ECD876ADF150}" destId="{205240F0-5CD3-4E70-AD09-52B96F05F1FC}" srcOrd="0" destOrd="0" presId="urn:microsoft.com/office/officeart/2005/8/layout/process1"/>
    <dgm:cxn modelId="{38C6EAD6-03FD-4721-9923-EDD618128FD8}" type="presOf" srcId="{B2D293EA-A8D1-48A1-899E-15FC4AE5869A}" destId="{3AF44AF6-A3CA-4052-ADBC-06718852A4F6}" srcOrd="0" destOrd="1" presId="urn:microsoft.com/office/officeart/2005/8/layout/process1"/>
    <dgm:cxn modelId="{AEEF6BD9-6C91-4CB4-AA3B-59147D0B12B9}" srcId="{B7294056-415D-422B-82B9-832E8B35B338}" destId="{0A954B50-F728-4261-83D7-FC81C23CC282}" srcOrd="0" destOrd="0" parTransId="{764192BB-0F29-4D24-A9B8-F9DEA1BED28E}" sibTransId="{FDECD206-1050-427D-BC2C-C992500BEF38}"/>
    <dgm:cxn modelId="{ED2EFAD9-F44C-4429-990A-3EF5E8680AAA}" type="presOf" srcId="{33777EEC-2810-440F-B782-579F89240BEE}" destId="{FE4B89DD-8F5C-4432-BEF9-B3F6A5D5A99D}" srcOrd="0" destOrd="0" presId="urn:microsoft.com/office/officeart/2005/8/layout/process1"/>
    <dgm:cxn modelId="{53850AE0-F219-49B6-92CB-91B4CEE8C36C}" srcId="{B7294056-415D-422B-82B9-832E8B35B338}" destId="{D94D80EA-ECDE-4AEE-A9A7-484E678271EF}" srcOrd="6" destOrd="0" parTransId="{F85693A0-340B-4A9C-B274-D653992FD12C}" sibTransId="{A820EFBA-9E09-4BB5-9A28-8100975DCC96}"/>
    <dgm:cxn modelId="{3F95DAEA-A60C-473D-8E21-E79713CF0E67}" srcId="{52A35F3E-A175-4DAB-BF87-29D1C0BA9E48}" destId="{D59AEDAA-B407-484A-A4DF-6B004D3ACF99}" srcOrd="1" destOrd="0" parTransId="{EBAF91A6-A449-4809-8C22-068A4CECC04E}" sibTransId="{73F2B19E-60D8-465C-85AA-4517D67B9685}"/>
    <dgm:cxn modelId="{E7B0D0F3-FD33-4872-BB3B-5391DA53A072}" srcId="{45E25EFA-154E-454E-A79A-C154ED977384}" destId="{22374869-C1B5-4120-ACC6-4F66E77A1813}" srcOrd="0" destOrd="0" parTransId="{F240AA60-799D-47FD-9F2F-FB805D684B1A}" sibTransId="{0E5216D4-7987-44F9-8B33-A3DB9C216DCC}"/>
    <dgm:cxn modelId="{D700DAFA-C97D-40C0-9780-05B15E552229}" type="presOf" srcId="{22374869-C1B5-4120-ACC6-4F66E77A1813}" destId="{4395FC6D-96DC-4DB8-AC6E-B9F2225CFC44}" srcOrd="0" destOrd="1" presId="urn:microsoft.com/office/officeart/2005/8/layout/process1"/>
    <dgm:cxn modelId="{73D8E3FC-CA0F-4E1E-9E31-0B82D64B3659}" srcId="{33777EEC-2810-440F-B782-579F89240BEE}" destId="{E0F71561-D341-4F63-8B38-DD1979BE29ED}" srcOrd="0" destOrd="0" parTransId="{EA165EC7-97EB-490B-891E-1DC249E39B2E}" sibTransId="{86C66A3E-255C-4F50-BBC3-DDB2E9FC2BF2}"/>
    <dgm:cxn modelId="{4DD8E7FC-6B1A-45B1-81C0-D53E56F41072}" srcId="{B7294056-415D-422B-82B9-832E8B35B338}" destId="{45E25EFA-154E-454E-A79A-C154ED977384}" srcOrd="2" destOrd="0" parTransId="{36BC9766-0E4F-4148-9234-1CE9FEA90B08}" sibTransId="{8BD5E324-AD53-491A-8C83-1C3B6A93BC55}"/>
    <dgm:cxn modelId="{6D178929-234B-45B7-AE6A-2B70997D89CC}" type="presParOf" srcId="{2F547075-2F4A-49D5-AA8E-CF2E399AF7A1}" destId="{68ABD8C4-7006-4D8D-AF9F-C7B1A1D36AD3}" srcOrd="0" destOrd="0" presId="urn:microsoft.com/office/officeart/2005/8/layout/process1"/>
    <dgm:cxn modelId="{5B5EC72E-2692-4C9A-8E99-A2EC086EC88A}" type="presParOf" srcId="{2F547075-2F4A-49D5-AA8E-CF2E399AF7A1}" destId="{BEF4280D-57F2-4247-B9EA-385AA75AAEC3}" srcOrd="1" destOrd="0" presId="urn:microsoft.com/office/officeart/2005/8/layout/process1"/>
    <dgm:cxn modelId="{FB3C4848-E152-4369-A237-3B4FE41AEB03}" type="presParOf" srcId="{BEF4280D-57F2-4247-B9EA-385AA75AAEC3}" destId="{9DAE82AF-72F7-445C-8C05-DA38E3F980C9}" srcOrd="0" destOrd="0" presId="urn:microsoft.com/office/officeart/2005/8/layout/process1"/>
    <dgm:cxn modelId="{6BBB5213-581D-4F9A-AE05-DCC9CA628238}" type="presParOf" srcId="{2F547075-2F4A-49D5-AA8E-CF2E399AF7A1}" destId="{FE4B89DD-8F5C-4432-BEF9-B3F6A5D5A99D}" srcOrd="2" destOrd="0" presId="urn:microsoft.com/office/officeart/2005/8/layout/process1"/>
    <dgm:cxn modelId="{DAF4E555-4D70-4571-929D-CADB76B5ABF5}" type="presParOf" srcId="{2F547075-2F4A-49D5-AA8E-CF2E399AF7A1}" destId="{215C4A93-A430-4C21-9F97-6FA9C1253505}" srcOrd="3" destOrd="0" presId="urn:microsoft.com/office/officeart/2005/8/layout/process1"/>
    <dgm:cxn modelId="{ECD33B1C-F7C2-4E79-8A13-D070AF212FA6}" type="presParOf" srcId="{215C4A93-A430-4C21-9F97-6FA9C1253505}" destId="{8B363E90-D039-43B7-AF13-C6795B7BE543}" srcOrd="0" destOrd="0" presId="urn:microsoft.com/office/officeart/2005/8/layout/process1"/>
    <dgm:cxn modelId="{3E88D401-9EBE-4035-8E5D-D4251E8E718A}" type="presParOf" srcId="{2F547075-2F4A-49D5-AA8E-CF2E399AF7A1}" destId="{4395FC6D-96DC-4DB8-AC6E-B9F2225CFC44}" srcOrd="4" destOrd="0" presId="urn:microsoft.com/office/officeart/2005/8/layout/process1"/>
    <dgm:cxn modelId="{C1F97150-C498-4685-A3E4-C0B9C283D437}" type="presParOf" srcId="{2F547075-2F4A-49D5-AA8E-CF2E399AF7A1}" destId="{89756C07-DE9D-4ADD-ADC6-BEA716E8417E}" srcOrd="5" destOrd="0" presId="urn:microsoft.com/office/officeart/2005/8/layout/process1"/>
    <dgm:cxn modelId="{A76C0C94-5605-4DD3-90DA-863FEDABEF2A}" type="presParOf" srcId="{89756C07-DE9D-4ADD-ADC6-BEA716E8417E}" destId="{A5AE13D7-E25B-44B1-9511-CC6C3AB6826B}" srcOrd="0" destOrd="0" presId="urn:microsoft.com/office/officeart/2005/8/layout/process1"/>
    <dgm:cxn modelId="{67F5F4C5-3A49-4330-BCE3-FD08CB6D71FE}" type="presParOf" srcId="{2F547075-2F4A-49D5-AA8E-CF2E399AF7A1}" destId="{3AF44AF6-A3CA-4052-ADBC-06718852A4F6}" srcOrd="6" destOrd="0" presId="urn:microsoft.com/office/officeart/2005/8/layout/process1"/>
    <dgm:cxn modelId="{D7514FCA-CA97-4E91-BD97-78E1979B86D6}" type="presParOf" srcId="{2F547075-2F4A-49D5-AA8E-CF2E399AF7A1}" destId="{6CB8C95B-84F2-4CFE-AA59-DBF7C7ECD667}" srcOrd="7" destOrd="0" presId="urn:microsoft.com/office/officeart/2005/8/layout/process1"/>
    <dgm:cxn modelId="{1597D1C7-46C6-400E-93A8-B0F41A764DE3}" type="presParOf" srcId="{6CB8C95B-84F2-4CFE-AA59-DBF7C7ECD667}" destId="{CAA33897-0DE6-4282-B371-66CC2E8C3016}" srcOrd="0" destOrd="0" presId="urn:microsoft.com/office/officeart/2005/8/layout/process1"/>
    <dgm:cxn modelId="{9978A90F-B4C2-48FD-97F7-0A816990A44F}" type="presParOf" srcId="{2F547075-2F4A-49D5-AA8E-CF2E399AF7A1}" destId="{205240F0-5CD3-4E70-AD09-52B96F05F1FC}" srcOrd="8" destOrd="0" presId="urn:microsoft.com/office/officeart/2005/8/layout/process1"/>
    <dgm:cxn modelId="{5485AC00-EBFA-45F2-877C-09D597E1FE76}" type="presParOf" srcId="{2F547075-2F4A-49D5-AA8E-CF2E399AF7A1}" destId="{4BC4E4D5-9667-4AD0-992A-AF73E5370329}" srcOrd="9" destOrd="0" presId="urn:microsoft.com/office/officeart/2005/8/layout/process1"/>
    <dgm:cxn modelId="{CB9E5870-514C-406A-9E71-CD0FCCED5095}" type="presParOf" srcId="{4BC4E4D5-9667-4AD0-992A-AF73E5370329}" destId="{665B2060-DCC2-4B7B-9DE7-DDF821AAA582}" srcOrd="0" destOrd="0" presId="urn:microsoft.com/office/officeart/2005/8/layout/process1"/>
    <dgm:cxn modelId="{902DACB7-BC3B-43DD-AEEB-5DD92D8AE3D7}" type="presParOf" srcId="{2F547075-2F4A-49D5-AA8E-CF2E399AF7A1}" destId="{69017B98-62EC-40D7-A4E3-068A78012AF7}" srcOrd="10" destOrd="0" presId="urn:microsoft.com/office/officeart/2005/8/layout/process1"/>
    <dgm:cxn modelId="{0CF36216-7DD7-44AB-9E81-F16856597CB1}" type="presParOf" srcId="{2F547075-2F4A-49D5-AA8E-CF2E399AF7A1}" destId="{B0BC3FEE-881F-4EA1-9EF6-EEEDBF19479B}" srcOrd="11" destOrd="0" presId="urn:microsoft.com/office/officeart/2005/8/layout/process1"/>
    <dgm:cxn modelId="{915E31E2-7AAA-4927-AD48-92334DC044AB}" type="presParOf" srcId="{B0BC3FEE-881F-4EA1-9EF6-EEEDBF19479B}" destId="{B2AA3998-2A50-424A-8AA4-CE5C5E329DF6}" srcOrd="0" destOrd="0" presId="urn:microsoft.com/office/officeart/2005/8/layout/process1"/>
    <dgm:cxn modelId="{BCB5A301-0EAF-4DB8-A8EE-5AAA26228D17}" type="presParOf" srcId="{2F547075-2F4A-49D5-AA8E-CF2E399AF7A1}" destId="{2FA46970-42E5-4A4E-AAE9-B845116AB1C8}"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348B9-CF2D-46E5-9974-084F7EE138AF}"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tr-TR"/>
        </a:p>
      </dgm:t>
    </dgm:pt>
    <dgm:pt modelId="{285116FD-B650-4A4D-9E3C-E5359FBC6AC5}">
      <dgm:prSet/>
      <dgm:spPr/>
      <dgm:t>
        <a:bodyPr/>
        <a:lstStyle/>
        <a:p>
          <a:r>
            <a:rPr lang="tr-TR" dirty="0"/>
            <a:t>1st </a:t>
          </a:r>
          <a:r>
            <a:rPr lang="tr-TR" dirty="0" err="1"/>
            <a:t>Stage</a:t>
          </a:r>
          <a:r>
            <a:rPr lang="tr-TR" dirty="0"/>
            <a:t> </a:t>
          </a:r>
          <a:r>
            <a:rPr lang="tr-TR" dirty="0" err="1"/>
            <a:t>Resubmission</a:t>
          </a:r>
          <a:r>
            <a:rPr lang="tr-TR" dirty="0"/>
            <a:t>, April 2020</a:t>
          </a:r>
        </a:p>
      </dgm:t>
    </dgm:pt>
    <dgm:pt modelId="{042DF939-A2FD-4CB8-A207-79CCB41C2468}" type="parTrans" cxnId="{089B24C7-E753-42B3-8C9C-A4E34DA63941}">
      <dgm:prSet/>
      <dgm:spPr/>
      <dgm:t>
        <a:bodyPr/>
        <a:lstStyle/>
        <a:p>
          <a:endParaRPr lang="tr-TR"/>
        </a:p>
      </dgm:t>
    </dgm:pt>
    <dgm:pt modelId="{7C171600-4E09-4114-AA65-0A51EEF73396}" type="sibTrans" cxnId="{089B24C7-E753-42B3-8C9C-A4E34DA63941}">
      <dgm:prSet/>
      <dgm:spPr/>
      <dgm:t>
        <a:bodyPr/>
        <a:lstStyle/>
        <a:p>
          <a:endParaRPr lang="tr-TR"/>
        </a:p>
      </dgm:t>
    </dgm:pt>
    <dgm:pt modelId="{DDA68A2B-6865-4A4C-9876-8D09A2597E70}">
      <dgm:prSet/>
      <dgm:spPr/>
      <dgm:t>
        <a:bodyPr/>
        <a:lstStyle/>
        <a:p>
          <a:r>
            <a:rPr lang="tr-TR" dirty="0"/>
            <a:t>9 </a:t>
          </a:r>
          <a:r>
            <a:rPr lang="tr-TR" dirty="0" err="1"/>
            <a:t>partners</a:t>
          </a:r>
          <a:r>
            <a:rPr lang="tr-TR" dirty="0"/>
            <a:t> (8 </a:t>
          </a:r>
          <a:r>
            <a:rPr lang="tr-TR" dirty="0" err="1"/>
            <a:t>partners</a:t>
          </a:r>
          <a:r>
            <a:rPr lang="tr-TR" dirty="0"/>
            <a:t> </a:t>
          </a:r>
          <a:r>
            <a:rPr lang="tr-TR" dirty="0" err="1"/>
            <a:t>from</a:t>
          </a:r>
          <a:r>
            <a:rPr lang="tr-TR" dirty="0"/>
            <a:t> </a:t>
          </a:r>
          <a:r>
            <a:rPr lang="tr-TR" dirty="0" err="1"/>
            <a:t>last</a:t>
          </a:r>
          <a:r>
            <a:rPr lang="tr-TR" dirty="0"/>
            <a:t> </a:t>
          </a:r>
          <a:r>
            <a:rPr lang="tr-TR" dirty="0" err="1"/>
            <a:t>year+ISTKA</a:t>
          </a:r>
          <a:r>
            <a:rPr lang="tr-TR" dirty="0"/>
            <a:t>)</a:t>
          </a:r>
        </a:p>
      </dgm:t>
    </dgm:pt>
    <dgm:pt modelId="{882F9B0F-9AFF-4E43-B5B6-DF5C62F2E030}" type="parTrans" cxnId="{B662B6C3-FB99-48B7-81F1-6EEDF7D76EC1}">
      <dgm:prSet/>
      <dgm:spPr/>
      <dgm:t>
        <a:bodyPr/>
        <a:lstStyle/>
        <a:p>
          <a:endParaRPr lang="tr-TR"/>
        </a:p>
      </dgm:t>
    </dgm:pt>
    <dgm:pt modelId="{AE51C15A-A50B-446E-B67A-6822684057B2}" type="sibTrans" cxnId="{B662B6C3-FB99-48B7-81F1-6EEDF7D76EC1}">
      <dgm:prSet/>
      <dgm:spPr/>
      <dgm:t>
        <a:bodyPr/>
        <a:lstStyle/>
        <a:p>
          <a:endParaRPr lang="tr-TR"/>
        </a:p>
      </dgm:t>
    </dgm:pt>
    <dgm:pt modelId="{A7188663-752A-4618-A35B-74AB9D534CBD}">
      <dgm:prSet/>
      <dgm:spPr/>
      <dgm:t>
        <a:bodyPr/>
        <a:lstStyle/>
        <a:p>
          <a:r>
            <a:rPr lang="tr-TR" dirty="0"/>
            <a:t>2nd </a:t>
          </a:r>
          <a:r>
            <a:rPr lang="tr-TR" dirty="0" err="1"/>
            <a:t>Stage</a:t>
          </a:r>
          <a:r>
            <a:rPr lang="tr-TR" dirty="0"/>
            <a:t> </a:t>
          </a:r>
          <a:r>
            <a:rPr lang="tr-TR" dirty="0" err="1"/>
            <a:t>Submission</a:t>
          </a:r>
          <a:r>
            <a:rPr lang="tr-TR" dirty="0"/>
            <a:t>, </a:t>
          </a:r>
          <a:r>
            <a:rPr lang="tr-TR" dirty="0" err="1"/>
            <a:t>September</a:t>
          </a:r>
          <a:r>
            <a:rPr lang="tr-TR" dirty="0"/>
            <a:t> 2020</a:t>
          </a:r>
        </a:p>
      </dgm:t>
    </dgm:pt>
    <dgm:pt modelId="{60C2E94A-D0D8-4D0B-B1BD-35539B0714E6}" type="parTrans" cxnId="{3A055144-5D0C-4F73-8301-BC2344148CCC}">
      <dgm:prSet/>
      <dgm:spPr/>
      <dgm:t>
        <a:bodyPr/>
        <a:lstStyle/>
        <a:p>
          <a:endParaRPr lang="tr-TR"/>
        </a:p>
      </dgm:t>
    </dgm:pt>
    <dgm:pt modelId="{D4B5E2AA-A18E-402B-94C1-F45E81833041}" type="sibTrans" cxnId="{3A055144-5D0C-4F73-8301-BC2344148CCC}">
      <dgm:prSet/>
      <dgm:spPr/>
      <dgm:t>
        <a:bodyPr/>
        <a:lstStyle/>
        <a:p>
          <a:endParaRPr lang="tr-TR"/>
        </a:p>
      </dgm:t>
    </dgm:pt>
    <dgm:pt modelId="{5192B0B5-177C-4BBB-AF66-1D8F432472F7}">
      <dgm:prSet/>
      <dgm:spPr/>
      <dgm:t>
        <a:bodyPr/>
        <a:lstStyle/>
        <a:p>
          <a:r>
            <a:rPr lang="tr-TR"/>
            <a:t>TUBİTAK Coordinator Support Program: Project Review Support</a:t>
          </a:r>
          <a:endParaRPr lang="tr-TR" dirty="0"/>
        </a:p>
      </dgm:t>
    </dgm:pt>
    <dgm:pt modelId="{DC69A538-BCFA-4E8C-9138-D57671F841AC}" type="parTrans" cxnId="{0D3F2E73-1FB8-482F-BB41-A4F05884AE45}">
      <dgm:prSet/>
      <dgm:spPr/>
      <dgm:t>
        <a:bodyPr/>
        <a:lstStyle/>
        <a:p>
          <a:endParaRPr lang="tr-TR"/>
        </a:p>
      </dgm:t>
    </dgm:pt>
    <dgm:pt modelId="{78CA0388-F68C-409A-A8FA-E81F6B89FA61}" type="sibTrans" cxnId="{0D3F2E73-1FB8-482F-BB41-A4F05884AE45}">
      <dgm:prSet/>
      <dgm:spPr/>
      <dgm:t>
        <a:bodyPr/>
        <a:lstStyle/>
        <a:p>
          <a:endParaRPr lang="tr-TR"/>
        </a:p>
      </dgm:t>
    </dgm:pt>
    <dgm:pt modelId="{F92CF42C-2B18-432E-B698-AD9D64EC8559}">
      <dgm:prSet/>
      <dgm:spPr/>
      <dgm:t>
        <a:bodyPr/>
        <a:lstStyle/>
        <a:p>
          <a:r>
            <a:rPr lang="tr-TR" dirty="0"/>
            <a:t>9 </a:t>
          </a:r>
          <a:r>
            <a:rPr lang="tr-TR" dirty="0" err="1"/>
            <a:t>partners</a:t>
          </a:r>
          <a:r>
            <a:rPr lang="tr-TR" dirty="0"/>
            <a:t>+ 2 </a:t>
          </a:r>
          <a:r>
            <a:rPr lang="tr-TR" dirty="0" err="1"/>
            <a:t>new</a:t>
          </a:r>
          <a:r>
            <a:rPr lang="tr-TR" dirty="0"/>
            <a:t> </a:t>
          </a:r>
          <a:r>
            <a:rPr lang="tr-TR" dirty="0" err="1"/>
            <a:t>partners</a:t>
          </a:r>
          <a:r>
            <a:rPr lang="tr-TR" dirty="0"/>
            <a:t> </a:t>
          </a:r>
        </a:p>
      </dgm:t>
    </dgm:pt>
    <dgm:pt modelId="{AFDACDB6-C363-4935-837C-410A9F8AF55F}" type="parTrans" cxnId="{A80FA5AF-27A6-4ABA-952B-A8656A1F7762}">
      <dgm:prSet/>
      <dgm:spPr/>
      <dgm:t>
        <a:bodyPr/>
        <a:lstStyle/>
        <a:p>
          <a:endParaRPr lang="tr-TR"/>
        </a:p>
      </dgm:t>
    </dgm:pt>
    <dgm:pt modelId="{71B5654F-A1D0-4154-80D7-09DDA3B93760}" type="sibTrans" cxnId="{A80FA5AF-27A6-4ABA-952B-A8656A1F7762}">
      <dgm:prSet/>
      <dgm:spPr/>
      <dgm:t>
        <a:bodyPr/>
        <a:lstStyle/>
        <a:p>
          <a:endParaRPr lang="tr-TR"/>
        </a:p>
      </dgm:t>
    </dgm:pt>
    <dgm:pt modelId="{29FC56B9-EABD-47E8-A2BF-5F02DD57ED9D}">
      <dgm:prSet/>
      <dgm:spPr/>
      <dgm:t>
        <a:bodyPr/>
        <a:lstStyle/>
        <a:p>
          <a:r>
            <a:rPr lang="tr-TR" dirty="0"/>
            <a:t>Evaluation </a:t>
          </a:r>
          <a:r>
            <a:rPr lang="tr-TR" dirty="0" err="1"/>
            <a:t>Results</a:t>
          </a:r>
          <a:r>
            <a:rPr lang="tr-TR" dirty="0"/>
            <a:t>, </a:t>
          </a:r>
          <a:r>
            <a:rPr lang="tr-TR" dirty="0" err="1"/>
            <a:t>January</a:t>
          </a:r>
          <a:r>
            <a:rPr lang="tr-TR" dirty="0"/>
            <a:t> 2021</a:t>
          </a:r>
        </a:p>
      </dgm:t>
    </dgm:pt>
    <dgm:pt modelId="{353C1BC6-6463-4AA3-A417-68ECEA38DB94}" type="parTrans" cxnId="{FA81A688-8DB9-4CC2-ACC6-E16394F38ECC}">
      <dgm:prSet/>
      <dgm:spPr/>
      <dgm:t>
        <a:bodyPr/>
        <a:lstStyle/>
        <a:p>
          <a:endParaRPr lang="tr-TR"/>
        </a:p>
      </dgm:t>
    </dgm:pt>
    <dgm:pt modelId="{776274A9-92A4-4C88-B274-866D7A72A899}" type="sibTrans" cxnId="{FA81A688-8DB9-4CC2-ACC6-E16394F38ECC}">
      <dgm:prSet/>
      <dgm:spPr/>
      <dgm:t>
        <a:bodyPr/>
        <a:lstStyle/>
        <a:p>
          <a:endParaRPr lang="tr-TR"/>
        </a:p>
      </dgm:t>
    </dgm:pt>
    <dgm:pt modelId="{57205FAD-3FBA-4D68-88A1-6AB3B42A912D}">
      <dgm:prSet/>
      <dgm:spPr/>
      <dgm:t>
        <a:bodyPr/>
        <a:lstStyle/>
        <a:p>
          <a:r>
            <a:rPr lang="tr-TR"/>
            <a:t>Funded, 15 points</a:t>
          </a:r>
          <a:endParaRPr lang="tr-TR" dirty="0"/>
        </a:p>
      </dgm:t>
    </dgm:pt>
    <dgm:pt modelId="{E05B024C-BFEC-431E-A41B-1C30CF794095}" type="parTrans" cxnId="{BD155BEC-E996-4623-8B9F-3D1F47E34900}">
      <dgm:prSet/>
      <dgm:spPr/>
      <dgm:t>
        <a:bodyPr/>
        <a:lstStyle/>
        <a:p>
          <a:endParaRPr lang="tr-TR"/>
        </a:p>
      </dgm:t>
    </dgm:pt>
    <dgm:pt modelId="{B008F11D-C998-44BF-8089-C9064FE2064E}" type="sibTrans" cxnId="{BD155BEC-E996-4623-8B9F-3D1F47E34900}">
      <dgm:prSet/>
      <dgm:spPr/>
      <dgm:t>
        <a:bodyPr/>
        <a:lstStyle/>
        <a:p>
          <a:endParaRPr lang="tr-TR"/>
        </a:p>
      </dgm:t>
    </dgm:pt>
    <dgm:pt modelId="{85BC2508-FCE8-4C85-8646-34D9968D92A6}">
      <dgm:prSet/>
      <dgm:spPr/>
      <dgm:t>
        <a:bodyPr/>
        <a:lstStyle/>
        <a:p>
          <a:r>
            <a:rPr lang="tr-TR" dirty="0" err="1"/>
            <a:t>LoIs</a:t>
          </a:r>
          <a:r>
            <a:rPr lang="tr-TR" dirty="0"/>
            <a:t> </a:t>
          </a:r>
          <a:r>
            <a:rPr lang="tr-TR" dirty="0" err="1"/>
            <a:t>from</a:t>
          </a:r>
          <a:r>
            <a:rPr lang="tr-TR" dirty="0"/>
            <a:t> </a:t>
          </a:r>
          <a:r>
            <a:rPr lang="tr-TR" dirty="0" err="1"/>
            <a:t>different</a:t>
          </a:r>
          <a:r>
            <a:rPr lang="tr-TR" dirty="0"/>
            <a:t> </a:t>
          </a:r>
          <a:r>
            <a:rPr lang="tr-TR" dirty="0" err="1"/>
            <a:t>stakeholders</a:t>
          </a:r>
          <a:r>
            <a:rPr lang="tr-TR" dirty="0"/>
            <a:t> </a:t>
          </a:r>
          <a:r>
            <a:rPr lang="tr-TR" dirty="0" err="1"/>
            <a:t>collected</a:t>
          </a:r>
          <a:endParaRPr lang="tr-TR" dirty="0"/>
        </a:p>
      </dgm:t>
    </dgm:pt>
    <dgm:pt modelId="{9FB2D3A9-AF21-4E68-AA37-E06CD3C82484}" type="parTrans" cxnId="{B513C6CA-7C56-4F35-A4B5-2CE901E8A84C}">
      <dgm:prSet/>
      <dgm:spPr/>
      <dgm:t>
        <a:bodyPr/>
        <a:lstStyle/>
        <a:p>
          <a:endParaRPr lang="tr-TR"/>
        </a:p>
      </dgm:t>
    </dgm:pt>
    <dgm:pt modelId="{73D50937-D240-40F6-B9E6-8F96A5287473}" type="sibTrans" cxnId="{B513C6CA-7C56-4F35-A4B5-2CE901E8A84C}">
      <dgm:prSet/>
      <dgm:spPr/>
      <dgm:t>
        <a:bodyPr/>
        <a:lstStyle/>
        <a:p>
          <a:endParaRPr lang="tr-TR"/>
        </a:p>
      </dgm:t>
    </dgm:pt>
    <dgm:pt modelId="{CF49E17C-7D2E-465B-B7C1-EBA70C1CE102}" type="pres">
      <dgm:prSet presAssocID="{C39348B9-CF2D-46E5-9974-084F7EE138AF}" presName="Name0" presStyleCnt="0">
        <dgm:presLayoutVars>
          <dgm:dir/>
          <dgm:resizeHandles val="exact"/>
        </dgm:presLayoutVars>
      </dgm:prSet>
      <dgm:spPr/>
    </dgm:pt>
    <dgm:pt modelId="{028D189A-D50D-471C-923C-FCC540A900E4}" type="pres">
      <dgm:prSet presAssocID="{285116FD-B650-4A4D-9E3C-E5359FBC6AC5}" presName="node" presStyleLbl="node1" presStyleIdx="0" presStyleCnt="3">
        <dgm:presLayoutVars>
          <dgm:bulletEnabled val="1"/>
        </dgm:presLayoutVars>
      </dgm:prSet>
      <dgm:spPr/>
    </dgm:pt>
    <dgm:pt modelId="{85753BA3-794C-4580-A0AD-E685094E7C5C}" type="pres">
      <dgm:prSet presAssocID="{7C171600-4E09-4114-AA65-0A51EEF73396}" presName="sibTrans" presStyleLbl="sibTrans2D1" presStyleIdx="0" presStyleCnt="2"/>
      <dgm:spPr/>
    </dgm:pt>
    <dgm:pt modelId="{6E1B0B74-D753-4CA6-81FC-20A3786D1C11}" type="pres">
      <dgm:prSet presAssocID="{7C171600-4E09-4114-AA65-0A51EEF73396}" presName="connectorText" presStyleLbl="sibTrans2D1" presStyleIdx="0" presStyleCnt="2"/>
      <dgm:spPr/>
    </dgm:pt>
    <dgm:pt modelId="{5F096F2C-9122-4286-B675-4213F9B2A378}" type="pres">
      <dgm:prSet presAssocID="{A7188663-752A-4618-A35B-74AB9D534CBD}" presName="node" presStyleLbl="node1" presStyleIdx="1" presStyleCnt="3">
        <dgm:presLayoutVars>
          <dgm:bulletEnabled val="1"/>
        </dgm:presLayoutVars>
      </dgm:prSet>
      <dgm:spPr/>
    </dgm:pt>
    <dgm:pt modelId="{DD430AC6-FFD0-473A-8346-860024D68267}" type="pres">
      <dgm:prSet presAssocID="{D4B5E2AA-A18E-402B-94C1-F45E81833041}" presName="sibTrans" presStyleLbl="sibTrans2D1" presStyleIdx="1" presStyleCnt="2"/>
      <dgm:spPr/>
    </dgm:pt>
    <dgm:pt modelId="{B72150FC-8636-4E0F-B8B5-A7F244ED8715}" type="pres">
      <dgm:prSet presAssocID="{D4B5E2AA-A18E-402B-94C1-F45E81833041}" presName="connectorText" presStyleLbl="sibTrans2D1" presStyleIdx="1" presStyleCnt="2"/>
      <dgm:spPr/>
    </dgm:pt>
    <dgm:pt modelId="{98482E41-8C87-4533-BDC2-1D931DCD8B32}" type="pres">
      <dgm:prSet presAssocID="{29FC56B9-EABD-47E8-A2BF-5F02DD57ED9D}" presName="node" presStyleLbl="node1" presStyleIdx="2" presStyleCnt="3">
        <dgm:presLayoutVars>
          <dgm:bulletEnabled val="1"/>
        </dgm:presLayoutVars>
      </dgm:prSet>
      <dgm:spPr/>
    </dgm:pt>
  </dgm:ptLst>
  <dgm:cxnLst>
    <dgm:cxn modelId="{E4090A0B-B8C4-47AC-835E-144BCAD38702}" type="presOf" srcId="{D4B5E2AA-A18E-402B-94C1-F45E81833041}" destId="{B72150FC-8636-4E0F-B8B5-A7F244ED8715}" srcOrd="1" destOrd="0" presId="urn:microsoft.com/office/officeart/2005/8/layout/process1"/>
    <dgm:cxn modelId="{EBFC121C-CF35-4461-8FCC-2269982E6AFD}" type="presOf" srcId="{7C171600-4E09-4114-AA65-0A51EEF73396}" destId="{85753BA3-794C-4580-A0AD-E685094E7C5C}" srcOrd="0" destOrd="0" presId="urn:microsoft.com/office/officeart/2005/8/layout/process1"/>
    <dgm:cxn modelId="{7A4D2D30-54D6-4FF4-A7B6-B75D4CD5048B}" type="presOf" srcId="{D4B5E2AA-A18E-402B-94C1-F45E81833041}" destId="{DD430AC6-FFD0-473A-8346-860024D68267}" srcOrd="0" destOrd="0" presId="urn:microsoft.com/office/officeart/2005/8/layout/process1"/>
    <dgm:cxn modelId="{3A055144-5D0C-4F73-8301-BC2344148CCC}" srcId="{C39348B9-CF2D-46E5-9974-084F7EE138AF}" destId="{A7188663-752A-4618-A35B-74AB9D534CBD}" srcOrd="1" destOrd="0" parTransId="{60C2E94A-D0D8-4D0B-B1BD-35539B0714E6}" sibTransId="{D4B5E2AA-A18E-402B-94C1-F45E81833041}"/>
    <dgm:cxn modelId="{B49AF566-A1A3-4BB8-8B5E-03A1A75B874A}" type="presOf" srcId="{C39348B9-CF2D-46E5-9974-084F7EE138AF}" destId="{CF49E17C-7D2E-465B-B7C1-EBA70C1CE102}" srcOrd="0" destOrd="0" presId="urn:microsoft.com/office/officeart/2005/8/layout/process1"/>
    <dgm:cxn modelId="{7385F06E-9AB2-4D5B-92B1-CDC4EEAC398B}" type="presOf" srcId="{7C171600-4E09-4114-AA65-0A51EEF73396}" destId="{6E1B0B74-D753-4CA6-81FC-20A3786D1C11}" srcOrd="1" destOrd="0" presId="urn:microsoft.com/office/officeart/2005/8/layout/process1"/>
    <dgm:cxn modelId="{0D3F2E73-1FB8-482F-BB41-A4F05884AE45}" srcId="{A7188663-752A-4618-A35B-74AB9D534CBD}" destId="{5192B0B5-177C-4BBB-AF66-1D8F432472F7}" srcOrd="0" destOrd="0" parTransId="{DC69A538-BCFA-4E8C-9138-D57671F841AC}" sibTransId="{78CA0388-F68C-409A-A8FA-E81F6B89FA61}"/>
    <dgm:cxn modelId="{B8FEF375-03E9-46A6-9864-62A0E456C264}" type="presOf" srcId="{57205FAD-3FBA-4D68-88A1-6AB3B42A912D}" destId="{98482E41-8C87-4533-BDC2-1D931DCD8B32}" srcOrd="0" destOrd="1" presId="urn:microsoft.com/office/officeart/2005/8/layout/process1"/>
    <dgm:cxn modelId="{BA3C1F7D-8FC4-499E-8DFA-D5D5734D546D}" type="presOf" srcId="{29FC56B9-EABD-47E8-A2BF-5F02DD57ED9D}" destId="{98482E41-8C87-4533-BDC2-1D931DCD8B32}" srcOrd="0" destOrd="0" presId="urn:microsoft.com/office/officeart/2005/8/layout/process1"/>
    <dgm:cxn modelId="{FA81A688-8DB9-4CC2-ACC6-E16394F38ECC}" srcId="{C39348B9-CF2D-46E5-9974-084F7EE138AF}" destId="{29FC56B9-EABD-47E8-A2BF-5F02DD57ED9D}" srcOrd="2" destOrd="0" parTransId="{353C1BC6-6463-4AA3-A417-68ECEA38DB94}" sibTransId="{776274A9-92A4-4C88-B274-866D7A72A899}"/>
    <dgm:cxn modelId="{17432A8A-13B8-4288-8EB5-921B2B34F204}" type="presOf" srcId="{285116FD-B650-4A4D-9E3C-E5359FBC6AC5}" destId="{028D189A-D50D-471C-923C-FCC540A900E4}" srcOrd="0" destOrd="0" presId="urn:microsoft.com/office/officeart/2005/8/layout/process1"/>
    <dgm:cxn modelId="{AF0AA79C-308D-49DB-800F-C3FF47D474DC}" type="presOf" srcId="{DDA68A2B-6865-4A4C-9876-8D09A2597E70}" destId="{028D189A-D50D-471C-923C-FCC540A900E4}" srcOrd="0" destOrd="1" presId="urn:microsoft.com/office/officeart/2005/8/layout/process1"/>
    <dgm:cxn modelId="{A80FA5AF-27A6-4ABA-952B-A8656A1F7762}" srcId="{A7188663-752A-4618-A35B-74AB9D534CBD}" destId="{F92CF42C-2B18-432E-B698-AD9D64EC8559}" srcOrd="1" destOrd="0" parTransId="{AFDACDB6-C363-4935-837C-410A9F8AF55F}" sibTransId="{71B5654F-A1D0-4154-80D7-09DDA3B93760}"/>
    <dgm:cxn modelId="{C0EBFAB4-32F6-4C0A-BC1F-C7CB9A48CD1F}" type="presOf" srcId="{F92CF42C-2B18-432E-B698-AD9D64EC8559}" destId="{5F096F2C-9122-4286-B675-4213F9B2A378}" srcOrd="0" destOrd="2" presId="urn:microsoft.com/office/officeart/2005/8/layout/process1"/>
    <dgm:cxn modelId="{D53EB2C3-9CC9-46C9-989A-8D28754C0306}" type="presOf" srcId="{85BC2508-FCE8-4C85-8646-34D9968D92A6}" destId="{5F096F2C-9122-4286-B675-4213F9B2A378}" srcOrd="0" destOrd="3" presId="urn:microsoft.com/office/officeart/2005/8/layout/process1"/>
    <dgm:cxn modelId="{B662B6C3-FB99-48B7-81F1-6EEDF7D76EC1}" srcId="{285116FD-B650-4A4D-9E3C-E5359FBC6AC5}" destId="{DDA68A2B-6865-4A4C-9876-8D09A2597E70}" srcOrd="0" destOrd="0" parTransId="{882F9B0F-9AFF-4E43-B5B6-DF5C62F2E030}" sibTransId="{AE51C15A-A50B-446E-B67A-6822684057B2}"/>
    <dgm:cxn modelId="{089B24C7-E753-42B3-8C9C-A4E34DA63941}" srcId="{C39348B9-CF2D-46E5-9974-084F7EE138AF}" destId="{285116FD-B650-4A4D-9E3C-E5359FBC6AC5}" srcOrd="0" destOrd="0" parTransId="{042DF939-A2FD-4CB8-A207-79CCB41C2468}" sibTransId="{7C171600-4E09-4114-AA65-0A51EEF73396}"/>
    <dgm:cxn modelId="{5F3332C7-3AE3-4663-9FC7-6A8A61A147FB}" type="presOf" srcId="{A7188663-752A-4618-A35B-74AB9D534CBD}" destId="{5F096F2C-9122-4286-B675-4213F9B2A378}" srcOrd="0" destOrd="0" presId="urn:microsoft.com/office/officeart/2005/8/layout/process1"/>
    <dgm:cxn modelId="{B513C6CA-7C56-4F35-A4B5-2CE901E8A84C}" srcId="{A7188663-752A-4618-A35B-74AB9D534CBD}" destId="{85BC2508-FCE8-4C85-8646-34D9968D92A6}" srcOrd="2" destOrd="0" parTransId="{9FB2D3A9-AF21-4E68-AA37-E06CD3C82484}" sibTransId="{73D50937-D240-40F6-B9E6-8F96A5287473}"/>
    <dgm:cxn modelId="{74F266D4-A19F-4D5C-9B60-F34EB6A81D96}" type="presOf" srcId="{5192B0B5-177C-4BBB-AF66-1D8F432472F7}" destId="{5F096F2C-9122-4286-B675-4213F9B2A378}" srcOrd="0" destOrd="1" presId="urn:microsoft.com/office/officeart/2005/8/layout/process1"/>
    <dgm:cxn modelId="{BD155BEC-E996-4623-8B9F-3D1F47E34900}" srcId="{29FC56B9-EABD-47E8-A2BF-5F02DD57ED9D}" destId="{57205FAD-3FBA-4D68-88A1-6AB3B42A912D}" srcOrd="0" destOrd="0" parTransId="{E05B024C-BFEC-431E-A41B-1C30CF794095}" sibTransId="{B008F11D-C998-44BF-8089-C9064FE2064E}"/>
    <dgm:cxn modelId="{4B532BCF-5734-4AB6-9950-4599276630CB}" type="presParOf" srcId="{CF49E17C-7D2E-465B-B7C1-EBA70C1CE102}" destId="{028D189A-D50D-471C-923C-FCC540A900E4}" srcOrd="0" destOrd="0" presId="urn:microsoft.com/office/officeart/2005/8/layout/process1"/>
    <dgm:cxn modelId="{C08A4306-AE36-42B1-B056-220C712E9787}" type="presParOf" srcId="{CF49E17C-7D2E-465B-B7C1-EBA70C1CE102}" destId="{85753BA3-794C-4580-A0AD-E685094E7C5C}" srcOrd="1" destOrd="0" presId="urn:microsoft.com/office/officeart/2005/8/layout/process1"/>
    <dgm:cxn modelId="{F3108D1F-4191-44EF-A96B-0EF0D4B81905}" type="presParOf" srcId="{85753BA3-794C-4580-A0AD-E685094E7C5C}" destId="{6E1B0B74-D753-4CA6-81FC-20A3786D1C11}" srcOrd="0" destOrd="0" presId="urn:microsoft.com/office/officeart/2005/8/layout/process1"/>
    <dgm:cxn modelId="{25B92368-FBC6-4917-B342-DBF36EB930C7}" type="presParOf" srcId="{CF49E17C-7D2E-465B-B7C1-EBA70C1CE102}" destId="{5F096F2C-9122-4286-B675-4213F9B2A378}" srcOrd="2" destOrd="0" presId="urn:microsoft.com/office/officeart/2005/8/layout/process1"/>
    <dgm:cxn modelId="{8633AF6F-86B6-417C-B5F0-71BC572A6183}" type="presParOf" srcId="{CF49E17C-7D2E-465B-B7C1-EBA70C1CE102}" destId="{DD430AC6-FFD0-473A-8346-860024D68267}" srcOrd="3" destOrd="0" presId="urn:microsoft.com/office/officeart/2005/8/layout/process1"/>
    <dgm:cxn modelId="{B75B1BA7-A8C1-4C92-A6DE-02628D28E8B5}" type="presParOf" srcId="{DD430AC6-FFD0-473A-8346-860024D68267}" destId="{B72150FC-8636-4E0F-B8B5-A7F244ED8715}" srcOrd="0" destOrd="0" presId="urn:microsoft.com/office/officeart/2005/8/layout/process1"/>
    <dgm:cxn modelId="{9E8775F3-9199-48E5-8927-CEBEB940AA01}" type="presParOf" srcId="{CF49E17C-7D2E-465B-B7C1-EBA70C1CE102}" destId="{98482E41-8C87-4533-BDC2-1D931DCD8B3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76FDA-6B13-40D3-BCD6-8443EBFF24D7}">
      <dsp:nvSpPr>
        <dsp:cNvPr id="0" name=""/>
        <dsp:cNvSpPr/>
      </dsp:nvSpPr>
      <dsp:spPr>
        <a:xfrm>
          <a:off x="7770" y="1272030"/>
          <a:ext cx="378000" cy="378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0078F0-CF20-4CFC-80D8-A1E49869BB98}">
      <dsp:nvSpPr>
        <dsp:cNvPr id="0" name=""/>
        <dsp:cNvSpPr/>
      </dsp:nvSpPr>
      <dsp:spPr>
        <a:xfrm>
          <a:off x="7770"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dirty="0" err="1"/>
            <a:t>Search</a:t>
          </a:r>
          <a:r>
            <a:rPr lang="tr-TR" sz="1400" kern="1200" dirty="0"/>
            <a:t> </a:t>
          </a:r>
          <a:r>
            <a:rPr lang="tr-TR" sz="1400" kern="1200" dirty="0" err="1"/>
            <a:t>for</a:t>
          </a:r>
          <a:r>
            <a:rPr lang="tr-TR" sz="1400" kern="1200" dirty="0"/>
            <a:t> a </a:t>
          </a:r>
          <a:r>
            <a:rPr lang="tr-TR" sz="1400" kern="1200" dirty="0" err="1"/>
            <a:t>proper</a:t>
          </a:r>
          <a:r>
            <a:rPr lang="tr-TR" sz="1400" kern="1200" dirty="0"/>
            <a:t> Call, </a:t>
          </a:r>
          <a:r>
            <a:rPr lang="tr-TR" sz="1400" kern="1200" dirty="0" err="1"/>
            <a:t>January</a:t>
          </a:r>
          <a:r>
            <a:rPr lang="tr-TR" sz="1400" kern="1200" dirty="0"/>
            <a:t> 2019</a:t>
          </a:r>
        </a:p>
      </dsp:txBody>
      <dsp:txXfrm>
        <a:off x="7770" y="1739535"/>
        <a:ext cx="1080000" cy="782808"/>
      </dsp:txXfrm>
    </dsp:sp>
    <dsp:sp modelId="{852C0AC8-3F1F-4ACC-BB80-5D3DF8090C93}">
      <dsp:nvSpPr>
        <dsp:cNvPr id="0" name=""/>
        <dsp:cNvSpPr/>
      </dsp:nvSpPr>
      <dsp:spPr>
        <a:xfrm>
          <a:off x="7770"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tr-TR" sz="1100" kern="1200"/>
            <a:t>INNOSUP-01-2018-2020</a:t>
          </a:r>
        </a:p>
      </dsp:txBody>
      <dsp:txXfrm>
        <a:off x="7770" y="2563973"/>
        <a:ext cx="1080000" cy="789560"/>
      </dsp:txXfrm>
    </dsp:sp>
    <dsp:sp modelId="{4FF81F76-ACD4-4F83-95E3-3937E89AC046}">
      <dsp:nvSpPr>
        <dsp:cNvPr id="0" name=""/>
        <dsp:cNvSpPr/>
      </dsp:nvSpPr>
      <dsp:spPr>
        <a:xfrm>
          <a:off x="1276771" y="1272030"/>
          <a:ext cx="378000" cy="378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C1F95-CFD3-4E7B-8C27-CD45B2345B3D}">
      <dsp:nvSpPr>
        <dsp:cNvPr id="0" name=""/>
        <dsp:cNvSpPr/>
      </dsp:nvSpPr>
      <dsp:spPr>
        <a:xfrm>
          <a:off x="1276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1st Stage Submission, April 2019</a:t>
          </a:r>
        </a:p>
      </dsp:txBody>
      <dsp:txXfrm>
        <a:off x="1276771" y="1739535"/>
        <a:ext cx="1080000" cy="782808"/>
      </dsp:txXfrm>
    </dsp:sp>
    <dsp:sp modelId="{BCB67723-00FB-48C5-9C93-C294242A09AA}">
      <dsp:nvSpPr>
        <dsp:cNvPr id="0" name=""/>
        <dsp:cNvSpPr/>
      </dsp:nvSpPr>
      <dsp:spPr>
        <a:xfrm>
          <a:off x="1276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sp>
    <dsp:sp modelId="{9B7D582D-BB63-46B6-9426-9B10EAEFE1C3}">
      <dsp:nvSpPr>
        <dsp:cNvPr id="0" name=""/>
        <dsp:cNvSpPr/>
      </dsp:nvSpPr>
      <dsp:spPr>
        <a:xfrm>
          <a:off x="2545771" y="1272030"/>
          <a:ext cx="378000" cy="378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0AF16-4C83-448E-BCD4-6CDAB19738C8}">
      <dsp:nvSpPr>
        <dsp:cNvPr id="0" name=""/>
        <dsp:cNvSpPr/>
      </dsp:nvSpPr>
      <dsp:spPr>
        <a:xfrm>
          <a:off x="2545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dirty="0"/>
            <a:t>2nd </a:t>
          </a:r>
          <a:r>
            <a:rPr lang="tr-TR" sz="1400" kern="1200" dirty="0" err="1"/>
            <a:t>Stage</a:t>
          </a:r>
          <a:r>
            <a:rPr lang="tr-TR" sz="1400" kern="1200" dirty="0"/>
            <a:t> </a:t>
          </a:r>
          <a:r>
            <a:rPr lang="tr-TR" sz="1400" kern="1200" dirty="0" err="1"/>
            <a:t>Submission</a:t>
          </a:r>
          <a:r>
            <a:rPr lang="tr-TR" sz="1400" kern="1200" dirty="0"/>
            <a:t>, </a:t>
          </a:r>
          <a:r>
            <a:rPr lang="tr-TR" sz="1400" kern="1200" dirty="0" err="1"/>
            <a:t>September</a:t>
          </a:r>
          <a:r>
            <a:rPr lang="tr-TR" sz="1400" kern="1200" dirty="0"/>
            <a:t> 2019</a:t>
          </a:r>
        </a:p>
      </dsp:txBody>
      <dsp:txXfrm>
        <a:off x="2545771" y="1739535"/>
        <a:ext cx="1080000" cy="782808"/>
      </dsp:txXfrm>
    </dsp:sp>
    <dsp:sp modelId="{1F671998-A600-47B2-B750-700C6372D73D}">
      <dsp:nvSpPr>
        <dsp:cNvPr id="0" name=""/>
        <dsp:cNvSpPr/>
      </dsp:nvSpPr>
      <dsp:spPr>
        <a:xfrm>
          <a:off x="2545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sp>
    <dsp:sp modelId="{3D3C8A9F-B63C-4079-A03A-B13D0259D097}">
      <dsp:nvSpPr>
        <dsp:cNvPr id="0" name=""/>
        <dsp:cNvSpPr/>
      </dsp:nvSpPr>
      <dsp:spPr>
        <a:xfrm>
          <a:off x="3814771" y="1272030"/>
          <a:ext cx="378000" cy="378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A870E4-857F-4652-A93B-628C88553F98}">
      <dsp:nvSpPr>
        <dsp:cNvPr id="0" name=""/>
        <dsp:cNvSpPr/>
      </dsp:nvSpPr>
      <dsp:spPr>
        <a:xfrm>
          <a:off x="3814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Evaluation Results, December 2019</a:t>
          </a:r>
        </a:p>
      </dsp:txBody>
      <dsp:txXfrm>
        <a:off x="3814771" y="1739535"/>
        <a:ext cx="1080000" cy="782808"/>
      </dsp:txXfrm>
    </dsp:sp>
    <dsp:sp modelId="{0F3D732E-E11F-47BE-9C34-4AE730CA384C}">
      <dsp:nvSpPr>
        <dsp:cNvPr id="0" name=""/>
        <dsp:cNvSpPr/>
      </dsp:nvSpPr>
      <dsp:spPr>
        <a:xfrm>
          <a:off x="3814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tr-TR" sz="1100" kern="1200" dirty="0" err="1"/>
            <a:t>Reserved</a:t>
          </a:r>
          <a:r>
            <a:rPr lang="tr-TR" sz="1100" kern="1200" dirty="0"/>
            <a:t> </a:t>
          </a:r>
          <a:r>
            <a:rPr lang="tr-TR" sz="1100" kern="1200" dirty="0" err="1"/>
            <a:t>list</a:t>
          </a:r>
          <a:r>
            <a:rPr lang="tr-TR" sz="1100" kern="1200" dirty="0"/>
            <a:t>, 12.5 </a:t>
          </a:r>
          <a:r>
            <a:rPr lang="tr-TR" sz="1100" kern="1200" dirty="0" err="1"/>
            <a:t>points</a:t>
          </a:r>
          <a:endParaRPr lang="tr-TR" sz="1100" kern="1200" dirty="0"/>
        </a:p>
      </dsp:txBody>
      <dsp:txXfrm>
        <a:off x="3814771" y="2563973"/>
        <a:ext cx="1080000" cy="789560"/>
      </dsp:txXfrm>
    </dsp:sp>
    <dsp:sp modelId="{8C95F1A2-A7C8-4789-A7E5-E0520C22F665}">
      <dsp:nvSpPr>
        <dsp:cNvPr id="0" name=""/>
        <dsp:cNvSpPr/>
      </dsp:nvSpPr>
      <dsp:spPr>
        <a:xfrm>
          <a:off x="5083771" y="1272030"/>
          <a:ext cx="378000" cy="378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93DF7-9B08-47A8-8885-5DC2903846BB}">
      <dsp:nvSpPr>
        <dsp:cNvPr id="0" name=""/>
        <dsp:cNvSpPr/>
      </dsp:nvSpPr>
      <dsp:spPr>
        <a:xfrm>
          <a:off x="5083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Revision and Resubmission, </a:t>
          </a:r>
        </a:p>
      </dsp:txBody>
      <dsp:txXfrm>
        <a:off x="5083771" y="1739535"/>
        <a:ext cx="1080000" cy="782808"/>
      </dsp:txXfrm>
    </dsp:sp>
    <dsp:sp modelId="{1AF64CCD-9C93-4295-B132-45A698B20C28}">
      <dsp:nvSpPr>
        <dsp:cNvPr id="0" name=""/>
        <dsp:cNvSpPr/>
      </dsp:nvSpPr>
      <dsp:spPr>
        <a:xfrm>
          <a:off x="5083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tr-TR" sz="1100" kern="1200"/>
            <a:t>1st  stage, April 2020</a:t>
          </a:r>
        </a:p>
      </dsp:txBody>
      <dsp:txXfrm>
        <a:off x="5083771" y="2563973"/>
        <a:ext cx="1080000" cy="789560"/>
      </dsp:txXfrm>
    </dsp:sp>
    <dsp:sp modelId="{80B9D0A2-9431-4DAF-BF2C-4013710CCF41}">
      <dsp:nvSpPr>
        <dsp:cNvPr id="0" name=""/>
        <dsp:cNvSpPr/>
      </dsp:nvSpPr>
      <dsp:spPr>
        <a:xfrm>
          <a:off x="6352771" y="1272030"/>
          <a:ext cx="378000" cy="378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21CD3-2E82-478A-8BE2-354AFF5AD1F4}">
      <dsp:nvSpPr>
        <dsp:cNvPr id="0" name=""/>
        <dsp:cNvSpPr/>
      </dsp:nvSpPr>
      <dsp:spPr>
        <a:xfrm>
          <a:off x="6352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2nd Stage, September 2020</a:t>
          </a:r>
        </a:p>
      </dsp:txBody>
      <dsp:txXfrm>
        <a:off x="6352771" y="1739535"/>
        <a:ext cx="1080000" cy="782808"/>
      </dsp:txXfrm>
    </dsp:sp>
    <dsp:sp modelId="{97C83855-C568-4279-A62F-FA04F19B5E50}">
      <dsp:nvSpPr>
        <dsp:cNvPr id="0" name=""/>
        <dsp:cNvSpPr/>
      </dsp:nvSpPr>
      <dsp:spPr>
        <a:xfrm>
          <a:off x="6352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sp>
    <dsp:sp modelId="{9D01207A-1CE1-4CE8-A1D9-294F19556E93}">
      <dsp:nvSpPr>
        <dsp:cNvPr id="0" name=""/>
        <dsp:cNvSpPr/>
      </dsp:nvSpPr>
      <dsp:spPr>
        <a:xfrm>
          <a:off x="7621771" y="1272030"/>
          <a:ext cx="378000" cy="378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BE3B19-C39B-45B2-AC69-523928C5F5D4}">
      <dsp:nvSpPr>
        <dsp:cNvPr id="0" name=""/>
        <dsp:cNvSpPr/>
      </dsp:nvSpPr>
      <dsp:spPr>
        <a:xfrm>
          <a:off x="7621771" y="1739535"/>
          <a:ext cx="108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Evaluation Results, January 2021</a:t>
          </a:r>
        </a:p>
      </dsp:txBody>
      <dsp:txXfrm>
        <a:off x="7621771" y="1739535"/>
        <a:ext cx="1080000" cy="782808"/>
      </dsp:txXfrm>
    </dsp:sp>
    <dsp:sp modelId="{F4B2032C-C3CA-4186-8E43-2D98EE907681}">
      <dsp:nvSpPr>
        <dsp:cNvPr id="0" name=""/>
        <dsp:cNvSpPr/>
      </dsp:nvSpPr>
      <dsp:spPr>
        <a:xfrm>
          <a:off x="7621771" y="2563973"/>
          <a:ext cx="1080000" cy="78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tr-TR" sz="1100" kern="1200"/>
            <a:t>Funded, 15 points </a:t>
          </a:r>
          <a:r>
            <a:rPr lang="tr-TR" sz="1100" kern="1200">
              <a:sym typeface="Wingdings" panose="05000000000000000000" pitchFamily="2" charset="2"/>
            </a:rPr>
            <a:t></a:t>
          </a:r>
          <a:endParaRPr lang="tr-TR" sz="1100" kern="1200"/>
        </a:p>
      </dsp:txBody>
      <dsp:txXfrm>
        <a:off x="7621771" y="2563973"/>
        <a:ext cx="1080000" cy="789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BD8C4-7006-4D8D-AF9F-C7B1A1D36AD3}">
      <dsp:nvSpPr>
        <dsp:cNvPr id="0" name=""/>
        <dsp:cNvSpPr/>
      </dsp:nvSpPr>
      <dsp:spPr>
        <a:xfrm>
          <a:off x="2605"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dirty="0" err="1"/>
            <a:t>Search</a:t>
          </a:r>
          <a:r>
            <a:rPr lang="tr-TR" sz="900" kern="1200" dirty="0"/>
            <a:t> </a:t>
          </a:r>
          <a:r>
            <a:rPr lang="tr-TR" sz="900" kern="1200" dirty="0" err="1"/>
            <a:t>for</a:t>
          </a:r>
          <a:r>
            <a:rPr lang="tr-TR" sz="900" kern="1200" dirty="0"/>
            <a:t> a </a:t>
          </a:r>
          <a:r>
            <a:rPr lang="tr-TR" sz="900" kern="1200" dirty="0" err="1"/>
            <a:t>Suitable</a:t>
          </a:r>
          <a:r>
            <a:rPr lang="tr-TR" sz="900" kern="1200" dirty="0"/>
            <a:t> Call </a:t>
          </a:r>
        </a:p>
        <a:p>
          <a:pPr marL="57150" lvl="1" indent="-57150" algn="l" defTabSz="311150">
            <a:lnSpc>
              <a:spcPct val="90000"/>
            </a:lnSpc>
            <a:spcBef>
              <a:spcPct val="0"/>
            </a:spcBef>
            <a:spcAft>
              <a:spcPct val="15000"/>
            </a:spcAft>
            <a:buChar char="•"/>
          </a:pPr>
          <a:r>
            <a:rPr lang="tr-TR" sz="700" kern="1200" dirty="0"/>
            <a:t>INNOSUP-01-2018-2020</a:t>
          </a:r>
        </a:p>
      </dsp:txBody>
      <dsp:txXfrm>
        <a:off x="31506" y="631978"/>
        <a:ext cx="928952" cy="1202522"/>
      </dsp:txXfrm>
    </dsp:sp>
    <dsp:sp modelId="{BEF4280D-57F2-4247-B9EA-385AA75AAEC3}">
      <dsp:nvSpPr>
        <dsp:cNvPr id="0" name=""/>
        <dsp:cNvSpPr/>
      </dsp:nvSpPr>
      <dsp:spPr>
        <a:xfrm>
          <a:off x="1088035" y="1110882"/>
          <a:ext cx="209191"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1088035" y="1159825"/>
        <a:ext cx="146434" cy="146829"/>
      </dsp:txXfrm>
    </dsp:sp>
    <dsp:sp modelId="{FE4B89DD-8F5C-4432-BEF9-B3F6A5D5A99D}">
      <dsp:nvSpPr>
        <dsp:cNvPr id="0" name=""/>
        <dsp:cNvSpPr/>
      </dsp:nvSpPr>
      <dsp:spPr>
        <a:xfrm>
          <a:off x="1384062"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dirty="0" err="1"/>
            <a:t>Examination</a:t>
          </a:r>
          <a:r>
            <a:rPr lang="tr-TR" sz="900" kern="1200" dirty="0"/>
            <a:t> of </a:t>
          </a:r>
          <a:r>
            <a:rPr lang="tr-TR" sz="900" kern="1200" dirty="0" err="1"/>
            <a:t>the</a:t>
          </a:r>
          <a:r>
            <a:rPr lang="tr-TR" sz="900" kern="1200" dirty="0"/>
            <a:t> </a:t>
          </a:r>
          <a:r>
            <a:rPr lang="tr-TR" sz="900" kern="1200" dirty="0" err="1"/>
            <a:t>call</a:t>
          </a:r>
          <a:endParaRPr lang="tr-TR" sz="900" kern="1200" dirty="0"/>
        </a:p>
        <a:p>
          <a:pPr marL="57150" lvl="1" indent="-57150" algn="l" defTabSz="311150">
            <a:lnSpc>
              <a:spcPct val="90000"/>
            </a:lnSpc>
            <a:spcBef>
              <a:spcPct val="0"/>
            </a:spcBef>
            <a:spcAft>
              <a:spcPct val="15000"/>
            </a:spcAft>
            <a:buChar char="•"/>
          </a:pPr>
          <a:r>
            <a:rPr lang="tr-TR" sz="700" kern="1200"/>
            <a:t>Call Documents</a:t>
          </a:r>
          <a:endParaRPr lang="tr-TR" sz="700" kern="1200" dirty="0"/>
        </a:p>
        <a:p>
          <a:pPr marL="57150" lvl="1" indent="-57150" algn="l" defTabSz="311150">
            <a:lnSpc>
              <a:spcPct val="90000"/>
            </a:lnSpc>
            <a:spcBef>
              <a:spcPct val="0"/>
            </a:spcBef>
            <a:spcAft>
              <a:spcPct val="15000"/>
            </a:spcAft>
            <a:buChar char="•"/>
          </a:pPr>
          <a:r>
            <a:rPr lang="tr-TR" sz="700" kern="1200"/>
            <a:t>Previous projects</a:t>
          </a:r>
          <a:endParaRPr lang="tr-TR" sz="700" kern="1200" dirty="0"/>
        </a:p>
      </dsp:txBody>
      <dsp:txXfrm>
        <a:off x="1412963" y="631978"/>
        <a:ext cx="928952" cy="1202522"/>
      </dsp:txXfrm>
    </dsp:sp>
    <dsp:sp modelId="{215C4A93-A430-4C21-9F97-6FA9C1253505}">
      <dsp:nvSpPr>
        <dsp:cNvPr id="0" name=""/>
        <dsp:cNvSpPr/>
      </dsp:nvSpPr>
      <dsp:spPr>
        <a:xfrm rot="21498575">
          <a:off x="2477148" y="1089854"/>
          <a:ext cx="225625"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2477163" y="1139795"/>
        <a:ext cx="157938" cy="146829"/>
      </dsp:txXfrm>
    </dsp:sp>
    <dsp:sp modelId="{4395FC6D-96DC-4DB8-AC6E-B9F2225CFC44}">
      <dsp:nvSpPr>
        <dsp:cNvPr id="0" name=""/>
        <dsp:cNvSpPr/>
      </dsp:nvSpPr>
      <dsp:spPr>
        <a:xfrm>
          <a:off x="2796340" y="561398"/>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a:t>Preparation of the Concept Note</a:t>
          </a:r>
          <a:endParaRPr lang="tr-TR" sz="900" kern="1200" dirty="0"/>
        </a:p>
        <a:p>
          <a:pPr marL="57150" lvl="1" indent="-57150" algn="l" defTabSz="311150">
            <a:lnSpc>
              <a:spcPct val="90000"/>
            </a:lnSpc>
            <a:spcBef>
              <a:spcPct val="0"/>
            </a:spcBef>
            <a:spcAft>
              <a:spcPct val="15000"/>
            </a:spcAft>
            <a:buChar char="•"/>
          </a:pPr>
          <a:r>
            <a:rPr lang="tr-TR" sz="700" kern="1200"/>
            <a:t>Decision on the Concept</a:t>
          </a:r>
          <a:endParaRPr lang="tr-TR" sz="700" kern="1200" dirty="0"/>
        </a:p>
      </dsp:txBody>
      <dsp:txXfrm>
        <a:off x="2825241" y="590299"/>
        <a:ext cx="928952" cy="1202522"/>
      </dsp:txXfrm>
    </dsp:sp>
    <dsp:sp modelId="{89756C07-DE9D-4ADD-ADC6-BEA716E8417E}">
      <dsp:nvSpPr>
        <dsp:cNvPr id="0" name=""/>
        <dsp:cNvSpPr/>
      </dsp:nvSpPr>
      <dsp:spPr>
        <a:xfrm rot="106051">
          <a:off x="3874019" y="1090211"/>
          <a:ext cx="192947"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3874033" y="1138261"/>
        <a:ext cx="135063" cy="146829"/>
      </dsp:txXfrm>
    </dsp:sp>
    <dsp:sp modelId="{3AF44AF6-A3CA-4052-ADBC-06718852A4F6}">
      <dsp:nvSpPr>
        <dsp:cNvPr id="0" name=""/>
        <dsp:cNvSpPr/>
      </dsp:nvSpPr>
      <dsp:spPr>
        <a:xfrm>
          <a:off x="4146974"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a:t>Partner Search</a:t>
          </a:r>
          <a:endParaRPr lang="tr-TR" sz="900" kern="1200" dirty="0"/>
        </a:p>
        <a:p>
          <a:pPr marL="57150" lvl="1" indent="-57150" algn="l" defTabSz="311150">
            <a:lnSpc>
              <a:spcPct val="90000"/>
            </a:lnSpc>
            <a:spcBef>
              <a:spcPct val="0"/>
            </a:spcBef>
            <a:spcAft>
              <a:spcPct val="15000"/>
            </a:spcAft>
            <a:buChar char="•"/>
          </a:pPr>
          <a:r>
            <a:rPr lang="tr-TR" sz="700" kern="1200" dirty="0"/>
            <a:t>EEN Forum (</a:t>
          </a:r>
          <a:r>
            <a:rPr lang="tr-TR" sz="700" b="1" kern="1200" dirty="0"/>
            <a:t>4 </a:t>
          </a:r>
          <a:r>
            <a:rPr lang="tr-TR" sz="700" b="1" kern="1200" dirty="0" err="1"/>
            <a:t>partners</a:t>
          </a:r>
          <a:r>
            <a:rPr lang="tr-TR" sz="700" kern="1200" dirty="0"/>
            <a:t>)</a:t>
          </a:r>
        </a:p>
        <a:p>
          <a:pPr marL="57150" lvl="1" indent="-57150" algn="l" defTabSz="311150">
            <a:lnSpc>
              <a:spcPct val="90000"/>
            </a:lnSpc>
            <a:spcBef>
              <a:spcPct val="0"/>
            </a:spcBef>
            <a:spcAft>
              <a:spcPct val="15000"/>
            </a:spcAft>
            <a:buChar char="•"/>
          </a:pPr>
          <a:r>
            <a:rPr lang="tr-TR" sz="700" kern="1200"/>
            <a:t>EU Cluster Collaboration Platform </a:t>
          </a:r>
          <a:endParaRPr lang="tr-TR" sz="700" kern="1200" dirty="0"/>
        </a:p>
        <a:p>
          <a:pPr marL="114300" lvl="2" indent="-57150" algn="l" defTabSz="311150">
            <a:lnSpc>
              <a:spcPct val="90000"/>
            </a:lnSpc>
            <a:spcBef>
              <a:spcPct val="0"/>
            </a:spcBef>
            <a:spcAft>
              <a:spcPct val="15000"/>
            </a:spcAft>
            <a:buChar char="•"/>
          </a:pPr>
          <a:r>
            <a:rPr lang="tr-TR" sz="700" kern="1200"/>
            <a:t>(targeted search and first contact)- </a:t>
          </a:r>
          <a:r>
            <a:rPr lang="tr-TR" sz="700" b="1" kern="1200"/>
            <a:t>(3 partners)</a:t>
          </a:r>
          <a:endParaRPr lang="tr-TR" sz="700" b="1" kern="1200" dirty="0"/>
        </a:p>
      </dsp:txBody>
      <dsp:txXfrm>
        <a:off x="4175875" y="631978"/>
        <a:ext cx="928952" cy="1202522"/>
      </dsp:txXfrm>
    </dsp:sp>
    <dsp:sp modelId="{6CB8C95B-84F2-4CFE-AA59-DBF7C7ECD667}">
      <dsp:nvSpPr>
        <dsp:cNvPr id="0" name=""/>
        <dsp:cNvSpPr/>
      </dsp:nvSpPr>
      <dsp:spPr>
        <a:xfrm>
          <a:off x="5232404" y="1110882"/>
          <a:ext cx="209191"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5232404" y="1159825"/>
        <a:ext cx="146434" cy="146829"/>
      </dsp:txXfrm>
    </dsp:sp>
    <dsp:sp modelId="{205240F0-5CD3-4E70-AD09-52B96F05F1FC}">
      <dsp:nvSpPr>
        <dsp:cNvPr id="0" name=""/>
        <dsp:cNvSpPr/>
      </dsp:nvSpPr>
      <dsp:spPr>
        <a:xfrm>
          <a:off x="5528431"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a:t>1st Stage Submission, April 2019</a:t>
          </a:r>
          <a:endParaRPr lang="tr-TR" sz="900" kern="1200" dirty="0"/>
        </a:p>
        <a:p>
          <a:pPr marL="57150" lvl="1" indent="-57150" algn="l" defTabSz="311150">
            <a:lnSpc>
              <a:spcPct val="90000"/>
            </a:lnSpc>
            <a:spcBef>
              <a:spcPct val="0"/>
            </a:spcBef>
            <a:spcAft>
              <a:spcPct val="15000"/>
            </a:spcAft>
            <a:buChar char="•"/>
          </a:pPr>
          <a:r>
            <a:rPr lang="tr-TR" sz="700" kern="1200"/>
            <a:t>10 pages</a:t>
          </a:r>
          <a:endParaRPr lang="tr-TR" sz="700" kern="1200" dirty="0"/>
        </a:p>
        <a:p>
          <a:pPr marL="57150" lvl="1" indent="-57150" algn="l" defTabSz="311150">
            <a:lnSpc>
              <a:spcPct val="90000"/>
            </a:lnSpc>
            <a:spcBef>
              <a:spcPct val="0"/>
            </a:spcBef>
            <a:spcAft>
              <a:spcPct val="15000"/>
            </a:spcAft>
            <a:buChar char="•"/>
          </a:pPr>
          <a:r>
            <a:rPr lang="tr-TR" sz="700" kern="1200"/>
            <a:t>8 partners</a:t>
          </a:r>
          <a:endParaRPr lang="tr-TR" sz="700" kern="1200" dirty="0"/>
        </a:p>
        <a:p>
          <a:pPr marL="57150" lvl="1" indent="-57150" algn="l" defTabSz="311150">
            <a:lnSpc>
              <a:spcPct val="90000"/>
            </a:lnSpc>
            <a:spcBef>
              <a:spcPct val="0"/>
            </a:spcBef>
            <a:spcAft>
              <a:spcPct val="15000"/>
            </a:spcAft>
            <a:buChar char="•"/>
          </a:pPr>
          <a:r>
            <a:rPr lang="tr-TR" sz="700" kern="1200"/>
            <a:t>TUBİTAK Coordinator Support Program: Project Writing Support</a:t>
          </a:r>
          <a:endParaRPr lang="tr-TR" sz="700" kern="1200" dirty="0"/>
        </a:p>
      </dsp:txBody>
      <dsp:txXfrm>
        <a:off x="5557332" y="631978"/>
        <a:ext cx="928952" cy="1202522"/>
      </dsp:txXfrm>
    </dsp:sp>
    <dsp:sp modelId="{4BC4E4D5-9667-4AD0-992A-AF73E5370329}">
      <dsp:nvSpPr>
        <dsp:cNvPr id="0" name=""/>
        <dsp:cNvSpPr/>
      </dsp:nvSpPr>
      <dsp:spPr>
        <a:xfrm>
          <a:off x="6613861" y="1110882"/>
          <a:ext cx="209191"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6613861" y="1159825"/>
        <a:ext cx="146434" cy="146829"/>
      </dsp:txXfrm>
    </dsp:sp>
    <dsp:sp modelId="{69017B98-62EC-40D7-A4E3-068A78012AF7}">
      <dsp:nvSpPr>
        <dsp:cNvPr id="0" name=""/>
        <dsp:cNvSpPr/>
      </dsp:nvSpPr>
      <dsp:spPr>
        <a:xfrm>
          <a:off x="6909887"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a:t>2nd Stage Submission, September 2019</a:t>
          </a:r>
          <a:endParaRPr lang="tr-TR" sz="900" kern="1200" dirty="0"/>
        </a:p>
        <a:p>
          <a:pPr marL="57150" lvl="1" indent="-57150" algn="l" defTabSz="311150">
            <a:lnSpc>
              <a:spcPct val="90000"/>
            </a:lnSpc>
            <a:spcBef>
              <a:spcPct val="0"/>
            </a:spcBef>
            <a:spcAft>
              <a:spcPct val="15000"/>
            </a:spcAft>
            <a:buChar char="•"/>
          </a:pPr>
          <a:r>
            <a:rPr lang="tr-TR" sz="700" kern="1200" dirty="0"/>
            <a:t>TUBİTAK </a:t>
          </a:r>
          <a:r>
            <a:rPr lang="tr-TR" sz="700" kern="1200" dirty="0" err="1"/>
            <a:t>Coordinator</a:t>
          </a:r>
          <a:r>
            <a:rPr lang="tr-TR" sz="700" kern="1200" dirty="0"/>
            <a:t> Support Program: Project </a:t>
          </a:r>
          <a:r>
            <a:rPr lang="tr-TR" sz="700" kern="1200" dirty="0" err="1"/>
            <a:t>Writing</a:t>
          </a:r>
          <a:r>
            <a:rPr lang="tr-TR" sz="700" kern="1200" dirty="0"/>
            <a:t> Support</a:t>
          </a:r>
        </a:p>
        <a:p>
          <a:pPr marL="57150" lvl="1" indent="-57150" algn="l" defTabSz="311150">
            <a:lnSpc>
              <a:spcPct val="90000"/>
            </a:lnSpc>
            <a:spcBef>
              <a:spcPct val="0"/>
            </a:spcBef>
            <a:spcAft>
              <a:spcPct val="15000"/>
            </a:spcAft>
            <a:buChar char="•"/>
          </a:pPr>
          <a:r>
            <a:rPr lang="tr-TR" sz="700" kern="1200" dirty="0" err="1"/>
            <a:t>LoIs</a:t>
          </a:r>
          <a:r>
            <a:rPr lang="tr-TR" sz="700" kern="1200" dirty="0"/>
            <a:t> </a:t>
          </a:r>
          <a:r>
            <a:rPr lang="tr-TR" sz="700" kern="1200" dirty="0" err="1"/>
            <a:t>from</a:t>
          </a:r>
          <a:r>
            <a:rPr lang="tr-TR" sz="700" kern="1200" dirty="0"/>
            <a:t> </a:t>
          </a:r>
          <a:r>
            <a:rPr lang="tr-TR" sz="700" kern="1200" dirty="0" err="1"/>
            <a:t>different</a:t>
          </a:r>
          <a:r>
            <a:rPr lang="tr-TR" sz="700" kern="1200" dirty="0"/>
            <a:t> </a:t>
          </a:r>
          <a:r>
            <a:rPr lang="tr-TR" sz="700" kern="1200" dirty="0" err="1"/>
            <a:t>stakeholders</a:t>
          </a:r>
          <a:r>
            <a:rPr lang="tr-TR" sz="700" kern="1200" dirty="0"/>
            <a:t> </a:t>
          </a:r>
          <a:r>
            <a:rPr lang="tr-TR" sz="700" kern="1200" dirty="0" err="1"/>
            <a:t>collected</a:t>
          </a:r>
          <a:endParaRPr lang="tr-TR" sz="700" kern="1200" dirty="0"/>
        </a:p>
      </dsp:txBody>
      <dsp:txXfrm>
        <a:off x="6938788" y="631978"/>
        <a:ext cx="928952" cy="1202522"/>
      </dsp:txXfrm>
    </dsp:sp>
    <dsp:sp modelId="{B0BC3FEE-881F-4EA1-9EF6-EEEDBF19479B}">
      <dsp:nvSpPr>
        <dsp:cNvPr id="0" name=""/>
        <dsp:cNvSpPr/>
      </dsp:nvSpPr>
      <dsp:spPr>
        <a:xfrm>
          <a:off x="7995317" y="1110882"/>
          <a:ext cx="209191" cy="24471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7995317" y="1159825"/>
        <a:ext cx="146434" cy="146829"/>
      </dsp:txXfrm>
    </dsp:sp>
    <dsp:sp modelId="{2FA46970-42E5-4A4E-AAE9-B845116AB1C8}">
      <dsp:nvSpPr>
        <dsp:cNvPr id="0" name=""/>
        <dsp:cNvSpPr/>
      </dsp:nvSpPr>
      <dsp:spPr>
        <a:xfrm>
          <a:off x="8291343" y="603077"/>
          <a:ext cx="986754" cy="1260324"/>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tr-TR" sz="900" kern="1200"/>
            <a:t>Evaluation Results, December 2019</a:t>
          </a:r>
          <a:endParaRPr lang="tr-TR" sz="900" kern="1200" dirty="0"/>
        </a:p>
        <a:p>
          <a:pPr marL="57150" lvl="1" indent="-57150" algn="l" defTabSz="311150">
            <a:lnSpc>
              <a:spcPct val="90000"/>
            </a:lnSpc>
            <a:spcBef>
              <a:spcPct val="0"/>
            </a:spcBef>
            <a:spcAft>
              <a:spcPct val="15000"/>
            </a:spcAft>
            <a:buChar char="•"/>
          </a:pPr>
          <a:r>
            <a:rPr lang="tr-TR" sz="700" kern="1200"/>
            <a:t>Reserved list, 12.5 points (not funded) </a:t>
          </a:r>
        </a:p>
      </dsp:txBody>
      <dsp:txXfrm>
        <a:off x="8320244" y="631978"/>
        <a:ext cx="928952" cy="1202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D189A-D50D-471C-923C-FCC540A900E4}">
      <dsp:nvSpPr>
        <dsp:cNvPr id="0" name=""/>
        <dsp:cNvSpPr/>
      </dsp:nvSpPr>
      <dsp:spPr>
        <a:xfrm>
          <a:off x="5401" y="541342"/>
          <a:ext cx="1614321" cy="20242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dirty="0"/>
            <a:t>1st </a:t>
          </a:r>
          <a:r>
            <a:rPr lang="tr-TR" sz="1400" kern="1200" dirty="0" err="1"/>
            <a:t>Stage</a:t>
          </a:r>
          <a:r>
            <a:rPr lang="tr-TR" sz="1400" kern="1200" dirty="0"/>
            <a:t> </a:t>
          </a:r>
          <a:r>
            <a:rPr lang="tr-TR" sz="1400" kern="1200" dirty="0" err="1"/>
            <a:t>Resubmission</a:t>
          </a:r>
          <a:r>
            <a:rPr lang="tr-TR" sz="1400" kern="1200" dirty="0"/>
            <a:t>, April 2020</a:t>
          </a:r>
        </a:p>
        <a:p>
          <a:pPr marL="57150" lvl="1" indent="-57150" algn="l" defTabSz="488950">
            <a:lnSpc>
              <a:spcPct val="90000"/>
            </a:lnSpc>
            <a:spcBef>
              <a:spcPct val="0"/>
            </a:spcBef>
            <a:spcAft>
              <a:spcPct val="15000"/>
            </a:spcAft>
            <a:buChar char="•"/>
          </a:pPr>
          <a:r>
            <a:rPr lang="tr-TR" sz="1100" kern="1200" dirty="0"/>
            <a:t>9 </a:t>
          </a:r>
          <a:r>
            <a:rPr lang="tr-TR" sz="1100" kern="1200" dirty="0" err="1"/>
            <a:t>partners</a:t>
          </a:r>
          <a:r>
            <a:rPr lang="tr-TR" sz="1100" kern="1200" dirty="0"/>
            <a:t> (8 </a:t>
          </a:r>
          <a:r>
            <a:rPr lang="tr-TR" sz="1100" kern="1200" dirty="0" err="1"/>
            <a:t>partners</a:t>
          </a:r>
          <a:r>
            <a:rPr lang="tr-TR" sz="1100" kern="1200" dirty="0"/>
            <a:t> </a:t>
          </a:r>
          <a:r>
            <a:rPr lang="tr-TR" sz="1100" kern="1200" dirty="0" err="1"/>
            <a:t>from</a:t>
          </a:r>
          <a:r>
            <a:rPr lang="tr-TR" sz="1100" kern="1200" dirty="0"/>
            <a:t> </a:t>
          </a:r>
          <a:r>
            <a:rPr lang="tr-TR" sz="1100" kern="1200" dirty="0" err="1"/>
            <a:t>last</a:t>
          </a:r>
          <a:r>
            <a:rPr lang="tr-TR" sz="1100" kern="1200" dirty="0"/>
            <a:t> </a:t>
          </a:r>
          <a:r>
            <a:rPr lang="tr-TR" sz="1100" kern="1200" dirty="0" err="1"/>
            <a:t>year+ISTKA</a:t>
          </a:r>
          <a:r>
            <a:rPr lang="tr-TR" sz="1100" kern="1200" dirty="0"/>
            <a:t>)</a:t>
          </a:r>
        </a:p>
      </dsp:txBody>
      <dsp:txXfrm>
        <a:off x="52683" y="588624"/>
        <a:ext cx="1519757" cy="1929643"/>
      </dsp:txXfrm>
    </dsp:sp>
    <dsp:sp modelId="{85753BA3-794C-4580-A0AD-E685094E7C5C}">
      <dsp:nvSpPr>
        <dsp:cNvPr id="0" name=""/>
        <dsp:cNvSpPr/>
      </dsp:nvSpPr>
      <dsp:spPr>
        <a:xfrm>
          <a:off x="1781154" y="1353270"/>
          <a:ext cx="342236" cy="400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1781154" y="1433340"/>
        <a:ext cx="239565" cy="240211"/>
      </dsp:txXfrm>
    </dsp:sp>
    <dsp:sp modelId="{5F096F2C-9122-4286-B675-4213F9B2A378}">
      <dsp:nvSpPr>
        <dsp:cNvPr id="0" name=""/>
        <dsp:cNvSpPr/>
      </dsp:nvSpPr>
      <dsp:spPr>
        <a:xfrm>
          <a:off x="2265450" y="541342"/>
          <a:ext cx="1614321" cy="20242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dirty="0"/>
            <a:t>2nd </a:t>
          </a:r>
          <a:r>
            <a:rPr lang="tr-TR" sz="1400" kern="1200" dirty="0" err="1"/>
            <a:t>Stage</a:t>
          </a:r>
          <a:r>
            <a:rPr lang="tr-TR" sz="1400" kern="1200" dirty="0"/>
            <a:t> </a:t>
          </a:r>
          <a:r>
            <a:rPr lang="tr-TR" sz="1400" kern="1200" dirty="0" err="1"/>
            <a:t>Submission</a:t>
          </a:r>
          <a:r>
            <a:rPr lang="tr-TR" sz="1400" kern="1200" dirty="0"/>
            <a:t>, </a:t>
          </a:r>
          <a:r>
            <a:rPr lang="tr-TR" sz="1400" kern="1200" dirty="0" err="1"/>
            <a:t>September</a:t>
          </a:r>
          <a:r>
            <a:rPr lang="tr-TR" sz="1400" kern="1200" dirty="0"/>
            <a:t> 2020</a:t>
          </a:r>
        </a:p>
        <a:p>
          <a:pPr marL="57150" lvl="1" indent="-57150" algn="l" defTabSz="488950">
            <a:lnSpc>
              <a:spcPct val="90000"/>
            </a:lnSpc>
            <a:spcBef>
              <a:spcPct val="0"/>
            </a:spcBef>
            <a:spcAft>
              <a:spcPct val="15000"/>
            </a:spcAft>
            <a:buChar char="•"/>
          </a:pPr>
          <a:r>
            <a:rPr lang="tr-TR" sz="1100" kern="1200"/>
            <a:t>TUBİTAK Coordinator Support Program: Project Review Support</a:t>
          </a:r>
          <a:endParaRPr lang="tr-TR" sz="1100" kern="1200" dirty="0"/>
        </a:p>
        <a:p>
          <a:pPr marL="57150" lvl="1" indent="-57150" algn="l" defTabSz="488950">
            <a:lnSpc>
              <a:spcPct val="90000"/>
            </a:lnSpc>
            <a:spcBef>
              <a:spcPct val="0"/>
            </a:spcBef>
            <a:spcAft>
              <a:spcPct val="15000"/>
            </a:spcAft>
            <a:buChar char="•"/>
          </a:pPr>
          <a:r>
            <a:rPr lang="tr-TR" sz="1100" kern="1200" dirty="0"/>
            <a:t>9 </a:t>
          </a:r>
          <a:r>
            <a:rPr lang="tr-TR" sz="1100" kern="1200" dirty="0" err="1"/>
            <a:t>partners</a:t>
          </a:r>
          <a:r>
            <a:rPr lang="tr-TR" sz="1100" kern="1200" dirty="0"/>
            <a:t>+ 2 </a:t>
          </a:r>
          <a:r>
            <a:rPr lang="tr-TR" sz="1100" kern="1200" dirty="0" err="1"/>
            <a:t>new</a:t>
          </a:r>
          <a:r>
            <a:rPr lang="tr-TR" sz="1100" kern="1200" dirty="0"/>
            <a:t> </a:t>
          </a:r>
          <a:r>
            <a:rPr lang="tr-TR" sz="1100" kern="1200" dirty="0" err="1"/>
            <a:t>partners</a:t>
          </a:r>
          <a:r>
            <a:rPr lang="tr-TR" sz="1100" kern="1200" dirty="0"/>
            <a:t> </a:t>
          </a:r>
        </a:p>
        <a:p>
          <a:pPr marL="57150" lvl="1" indent="-57150" algn="l" defTabSz="488950">
            <a:lnSpc>
              <a:spcPct val="90000"/>
            </a:lnSpc>
            <a:spcBef>
              <a:spcPct val="0"/>
            </a:spcBef>
            <a:spcAft>
              <a:spcPct val="15000"/>
            </a:spcAft>
            <a:buChar char="•"/>
          </a:pPr>
          <a:r>
            <a:rPr lang="tr-TR" sz="1100" kern="1200" dirty="0" err="1"/>
            <a:t>LoIs</a:t>
          </a:r>
          <a:r>
            <a:rPr lang="tr-TR" sz="1100" kern="1200" dirty="0"/>
            <a:t> </a:t>
          </a:r>
          <a:r>
            <a:rPr lang="tr-TR" sz="1100" kern="1200" dirty="0" err="1"/>
            <a:t>from</a:t>
          </a:r>
          <a:r>
            <a:rPr lang="tr-TR" sz="1100" kern="1200" dirty="0"/>
            <a:t> </a:t>
          </a:r>
          <a:r>
            <a:rPr lang="tr-TR" sz="1100" kern="1200" dirty="0" err="1"/>
            <a:t>different</a:t>
          </a:r>
          <a:r>
            <a:rPr lang="tr-TR" sz="1100" kern="1200" dirty="0"/>
            <a:t> </a:t>
          </a:r>
          <a:r>
            <a:rPr lang="tr-TR" sz="1100" kern="1200" dirty="0" err="1"/>
            <a:t>stakeholders</a:t>
          </a:r>
          <a:r>
            <a:rPr lang="tr-TR" sz="1100" kern="1200" dirty="0"/>
            <a:t> </a:t>
          </a:r>
          <a:r>
            <a:rPr lang="tr-TR" sz="1100" kern="1200" dirty="0" err="1"/>
            <a:t>collected</a:t>
          </a:r>
          <a:endParaRPr lang="tr-TR" sz="1100" kern="1200" dirty="0"/>
        </a:p>
      </dsp:txBody>
      <dsp:txXfrm>
        <a:off x="2312732" y="588624"/>
        <a:ext cx="1519757" cy="1929643"/>
      </dsp:txXfrm>
    </dsp:sp>
    <dsp:sp modelId="{DD430AC6-FFD0-473A-8346-860024D68267}">
      <dsp:nvSpPr>
        <dsp:cNvPr id="0" name=""/>
        <dsp:cNvSpPr/>
      </dsp:nvSpPr>
      <dsp:spPr>
        <a:xfrm>
          <a:off x="4041203" y="1353270"/>
          <a:ext cx="342236" cy="400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4041203" y="1433340"/>
        <a:ext cx="239565" cy="240211"/>
      </dsp:txXfrm>
    </dsp:sp>
    <dsp:sp modelId="{98482E41-8C87-4533-BDC2-1D931DCD8B32}">
      <dsp:nvSpPr>
        <dsp:cNvPr id="0" name=""/>
        <dsp:cNvSpPr/>
      </dsp:nvSpPr>
      <dsp:spPr>
        <a:xfrm>
          <a:off x="4525499" y="541342"/>
          <a:ext cx="1614321" cy="20242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dirty="0"/>
            <a:t>Evaluation </a:t>
          </a:r>
          <a:r>
            <a:rPr lang="tr-TR" sz="1400" kern="1200" dirty="0" err="1"/>
            <a:t>Results</a:t>
          </a:r>
          <a:r>
            <a:rPr lang="tr-TR" sz="1400" kern="1200" dirty="0"/>
            <a:t>, </a:t>
          </a:r>
          <a:r>
            <a:rPr lang="tr-TR" sz="1400" kern="1200" dirty="0" err="1"/>
            <a:t>January</a:t>
          </a:r>
          <a:r>
            <a:rPr lang="tr-TR" sz="1400" kern="1200" dirty="0"/>
            <a:t> 2021</a:t>
          </a:r>
        </a:p>
        <a:p>
          <a:pPr marL="57150" lvl="1" indent="-57150" algn="l" defTabSz="488950">
            <a:lnSpc>
              <a:spcPct val="90000"/>
            </a:lnSpc>
            <a:spcBef>
              <a:spcPct val="0"/>
            </a:spcBef>
            <a:spcAft>
              <a:spcPct val="15000"/>
            </a:spcAft>
            <a:buChar char="•"/>
          </a:pPr>
          <a:r>
            <a:rPr lang="tr-TR" sz="1100" kern="1200"/>
            <a:t>Funded, 15 points</a:t>
          </a:r>
          <a:endParaRPr lang="tr-TR" sz="1100" kern="1200" dirty="0"/>
        </a:p>
      </dsp:txBody>
      <dsp:txXfrm>
        <a:off x="4572781" y="588624"/>
        <a:ext cx="1519757" cy="192964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69F57438-C50F-4E3C-90F4-1E4171D66B8B}" type="datetimeFigureOut">
              <a:rPr lang="en-GB" smtClean="0"/>
              <a:t>06/07/2021</a:t>
            </a:fld>
            <a:endParaRPr lang="en-GB" dirty="0"/>
          </a:p>
        </p:txBody>
      </p:sp>
      <p:sp>
        <p:nvSpPr>
          <p:cNvPr id="4" name="Slide Image Placeholder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1C76DE0C-28DA-4EA3-818B-D25B331D9D5D}" type="slidenum">
              <a:rPr lang="en-GB" smtClean="0"/>
              <a:t>‹#›</a:t>
            </a:fld>
            <a:endParaRPr lang="en-GB" dirty="0"/>
          </a:p>
        </p:txBody>
      </p:sp>
    </p:spTree>
    <p:extLst>
      <p:ext uri="{BB962C8B-B14F-4D97-AF65-F5344CB8AC3E}">
        <p14:creationId xmlns:p14="http://schemas.microsoft.com/office/powerpoint/2010/main" val="39281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C76DE0C-28DA-4EA3-818B-D25B331D9D5D}" type="slidenum">
              <a:rPr lang="en-GB" smtClean="0"/>
              <a:t>1</a:t>
            </a:fld>
            <a:endParaRPr lang="en-GB" dirty="0"/>
          </a:p>
        </p:txBody>
      </p:sp>
    </p:spTree>
    <p:extLst>
      <p:ext uri="{BB962C8B-B14F-4D97-AF65-F5344CB8AC3E}">
        <p14:creationId xmlns:p14="http://schemas.microsoft.com/office/powerpoint/2010/main" val="342001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0C2D77F-C2C2-4A0C-BFAA-082BB235753D}" type="slidenum">
              <a:rPr lang="tr-TR" smtClean="0"/>
              <a:t>14</a:t>
            </a:fld>
            <a:endParaRPr lang="tr-TR"/>
          </a:p>
        </p:txBody>
      </p:sp>
    </p:spTree>
    <p:extLst>
      <p:ext uri="{BB962C8B-B14F-4D97-AF65-F5344CB8AC3E}">
        <p14:creationId xmlns:p14="http://schemas.microsoft.com/office/powerpoint/2010/main" val="396961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dirty="0"/>
          </a:p>
        </p:txBody>
      </p:sp>
      <p:sp>
        <p:nvSpPr>
          <p:cNvPr id="335" name="Shape 33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846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D2DE5681-6374-304E-B515-CDC01AAB2E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450" y="6117330"/>
            <a:ext cx="1828800" cy="571500"/>
          </a:xfrm>
          <a:prstGeom prst="rect">
            <a:avLst/>
          </a:prstGeom>
        </p:spPr>
      </p:pic>
      <p:pic>
        <p:nvPicPr>
          <p:cNvPr id="9" name="Picture 8">
            <a:extLst>
              <a:ext uri="{FF2B5EF4-FFF2-40B4-BE49-F238E27FC236}">
                <a16:creationId xmlns:a16="http://schemas.microsoft.com/office/drawing/2014/main" id="{1F470193-D261-D447-A161-05E4F5C9F6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37751" y="6136380"/>
            <a:ext cx="381000" cy="558800"/>
          </a:xfrm>
          <a:prstGeom prst="rect">
            <a:avLst/>
          </a:prstGeom>
        </p:spPr>
      </p:pic>
      <p:pic>
        <p:nvPicPr>
          <p:cNvPr id="10" name="Picture 9">
            <a:extLst>
              <a:ext uri="{FF2B5EF4-FFF2-40B4-BE49-F238E27FC236}">
                <a16:creationId xmlns:a16="http://schemas.microsoft.com/office/drawing/2014/main" id="{04E487E9-4BDA-A74F-BBF9-5C4F351808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55596" y="6110980"/>
            <a:ext cx="533400" cy="584200"/>
          </a:xfrm>
          <a:prstGeom prst="rect">
            <a:avLst/>
          </a:prstGeom>
        </p:spPr>
      </p:pic>
    </p:spTree>
    <p:extLst>
      <p:ext uri="{BB962C8B-B14F-4D97-AF65-F5344CB8AC3E}">
        <p14:creationId xmlns:p14="http://schemas.microsoft.com/office/powerpoint/2010/main" val="388459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334337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837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26746" y="6330055"/>
            <a:ext cx="2228850" cy="365125"/>
          </a:xfrm>
        </p:spPr>
        <p:txBody>
          <a:bodyPr/>
          <a:lstStyle/>
          <a:p>
            <a:fld id="{9EFFA650-31EF-594A-A111-6B77A6C731C5}" type="slidenum">
              <a:rPr lang="en-US" smtClean="0"/>
              <a:t>‹#›</a:t>
            </a:fld>
            <a:endParaRPr lang="en-US" dirty="0"/>
          </a:p>
        </p:txBody>
      </p:sp>
      <p:pic>
        <p:nvPicPr>
          <p:cNvPr id="7" name="Picture 6" descr="A close up of a logo&#10;&#10;Description automatically generated">
            <a:extLst>
              <a:ext uri="{FF2B5EF4-FFF2-40B4-BE49-F238E27FC236}">
                <a16:creationId xmlns:a16="http://schemas.microsoft.com/office/drawing/2014/main" id="{AF837885-3A17-AD40-A4FE-BEE0A35CC7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450" y="6117330"/>
            <a:ext cx="1828800" cy="571500"/>
          </a:xfrm>
          <a:prstGeom prst="rect">
            <a:avLst/>
          </a:prstGeom>
        </p:spPr>
      </p:pic>
      <p:pic>
        <p:nvPicPr>
          <p:cNvPr id="8" name="Picture 7">
            <a:extLst>
              <a:ext uri="{FF2B5EF4-FFF2-40B4-BE49-F238E27FC236}">
                <a16:creationId xmlns:a16="http://schemas.microsoft.com/office/drawing/2014/main" id="{225F1B20-3CCE-2F4E-9A42-29C802099E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37751" y="6136380"/>
            <a:ext cx="381000" cy="558800"/>
          </a:xfrm>
          <a:prstGeom prst="rect">
            <a:avLst/>
          </a:prstGeom>
        </p:spPr>
      </p:pic>
      <p:pic>
        <p:nvPicPr>
          <p:cNvPr id="9" name="Picture 8">
            <a:extLst>
              <a:ext uri="{FF2B5EF4-FFF2-40B4-BE49-F238E27FC236}">
                <a16:creationId xmlns:a16="http://schemas.microsoft.com/office/drawing/2014/main" id="{09A24F9D-5948-3243-8756-91988D5E38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55596" y="6110980"/>
            <a:ext cx="533400" cy="584200"/>
          </a:xfrm>
          <a:prstGeom prst="rect">
            <a:avLst/>
          </a:prstGeom>
        </p:spPr>
      </p:pic>
      <p:pic>
        <p:nvPicPr>
          <p:cNvPr id="10" name="Picture 9">
            <a:extLst>
              <a:ext uri="{FF2B5EF4-FFF2-40B4-BE49-F238E27FC236}">
                <a16:creationId xmlns:a16="http://schemas.microsoft.com/office/drawing/2014/main" id="{D23821A2-A50D-5144-A66D-91DE8E494F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665535" y="44866"/>
            <a:ext cx="1190292" cy="7722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23E0BB62-078A-774C-B9CA-5907F3E7DF3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0173" y="73400"/>
            <a:ext cx="1679944" cy="583454"/>
          </a:xfrm>
          <a:prstGeom prst="rect">
            <a:avLst/>
          </a:prstGeom>
        </p:spPr>
      </p:pic>
    </p:spTree>
    <p:extLst>
      <p:ext uri="{BB962C8B-B14F-4D97-AF65-F5344CB8AC3E}">
        <p14:creationId xmlns:p14="http://schemas.microsoft.com/office/powerpoint/2010/main" val="252922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dirty="0"/>
          </a:p>
        </p:txBody>
      </p:sp>
      <p:pic>
        <p:nvPicPr>
          <p:cNvPr id="7" name="Picture 6">
            <a:extLst>
              <a:ext uri="{FF2B5EF4-FFF2-40B4-BE49-F238E27FC236}">
                <a16:creationId xmlns:a16="http://schemas.microsoft.com/office/drawing/2014/main" id="{5D47E868-968B-5643-8099-F3F5410C30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65535" y="44866"/>
            <a:ext cx="1190292" cy="772272"/>
          </a:xfrm>
          <a:prstGeom prst="rect">
            <a:avLst/>
          </a:prstGeom>
        </p:spPr>
      </p:pic>
      <p:pic>
        <p:nvPicPr>
          <p:cNvPr id="8" name="Picture 7" descr="A close up of a logo&#10;&#10;Description automatically generated">
            <a:extLst>
              <a:ext uri="{FF2B5EF4-FFF2-40B4-BE49-F238E27FC236}">
                <a16:creationId xmlns:a16="http://schemas.microsoft.com/office/drawing/2014/main" id="{8DB81FDD-71A7-C646-B7B0-4548EA0C23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73" y="73400"/>
            <a:ext cx="1679944" cy="583454"/>
          </a:xfrm>
          <a:prstGeom prst="rect">
            <a:avLst/>
          </a:prstGeom>
        </p:spPr>
      </p:pic>
    </p:spTree>
    <p:extLst>
      <p:ext uri="{BB962C8B-B14F-4D97-AF65-F5344CB8AC3E}">
        <p14:creationId xmlns:p14="http://schemas.microsoft.com/office/powerpoint/2010/main" val="137260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dirty="0"/>
          </a:p>
        </p:txBody>
      </p:sp>
      <p:pic>
        <p:nvPicPr>
          <p:cNvPr id="8" name="Picture 7">
            <a:extLst>
              <a:ext uri="{FF2B5EF4-FFF2-40B4-BE49-F238E27FC236}">
                <a16:creationId xmlns:a16="http://schemas.microsoft.com/office/drawing/2014/main" id="{50D0324E-6559-A543-87A3-7E7D554E85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65535" y="44866"/>
            <a:ext cx="1190292" cy="772272"/>
          </a:xfrm>
          <a:prstGeom prst="rect">
            <a:avLst/>
          </a:prstGeom>
        </p:spPr>
      </p:pic>
      <p:pic>
        <p:nvPicPr>
          <p:cNvPr id="9" name="Picture 8" descr="A close up of a logo&#10;&#10;Description automatically generated">
            <a:extLst>
              <a:ext uri="{FF2B5EF4-FFF2-40B4-BE49-F238E27FC236}">
                <a16:creationId xmlns:a16="http://schemas.microsoft.com/office/drawing/2014/main" id="{E6384E3B-8760-C644-9FE9-FCBD00ACCA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73" y="73400"/>
            <a:ext cx="1679944" cy="583454"/>
          </a:xfrm>
          <a:prstGeom prst="rect">
            <a:avLst/>
          </a:prstGeom>
        </p:spPr>
      </p:pic>
    </p:spTree>
    <p:extLst>
      <p:ext uri="{BB962C8B-B14F-4D97-AF65-F5344CB8AC3E}">
        <p14:creationId xmlns:p14="http://schemas.microsoft.com/office/powerpoint/2010/main" val="48526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FFA650-31EF-594A-A111-6B77A6C731C5}" type="slidenum">
              <a:rPr lang="en-US" smtClean="0"/>
              <a:t>‹#›</a:t>
            </a:fld>
            <a:endParaRPr lang="en-US" dirty="0"/>
          </a:p>
        </p:txBody>
      </p:sp>
      <p:pic>
        <p:nvPicPr>
          <p:cNvPr id="10" name="Picture 9">
            <a:extLst>
              <a:ext uri="{FF2B5EF4-FFF2-40B4-BE49-F238E27FC236}">
                <a16:creationId xmlns:a16="http://schemas.microsoft.com/office/drawing/2014/main" id="{DF8BA7CE-6932-C74B-A8E5-93AD0DB924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65535" y="44866"/>
            <a:ext cx="1190292" cy="7722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3EEF6205-1C50-5943-BEDC-BA86B62200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173" y="73400"/>
            <a:ext cx="1679944" cy="583454"/>
          </a:xfrm>
          <a:prstGeom prst="rect">
            <a:avLst/>
          </a:prstGeom>
        </p:spPr>
      </p:pic>
    </p:spTree>
    <p:extLst>
      <p:ext uri="{BB962C8B-B14F-4D97-AF65-F5344CB8AC3E}">
        <p14:creationId xmlns:p14="http://schemas.microsoft.com/office/powerpoint/2010/main" val="310560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151616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298410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250619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4EEAEE-05C3-9B46-BF3C-86B0692A5377}" type="datetimeFigureOut">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dirty="0"/>
          </a:p>
        </p:txBody>
      </p:sp>
    </p:spTree>
    <p:extLst>
      <p:ext uri="{BB962C8B-B14F-4D97-AF65-F5344CB8AC3E}">
        <p14:creationId xmlns:p14="http://schemas.microsoft.com/office/powerpoint/2010/main" val="42221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EEAEE-05C3-9B46-BF3C-86B0692A5377}" type="datetimeFigureOut">
              <a:rPr lang="en-US" smtClean="0"/>
              <a:t>7/6/2021</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A650-31EF-594A-A111-6B77A6C731C5}" type="slidenum">
              <a:rPr lang="en-US" smtClean="0"/>
              <a:t>‹#›</a:t>
            </a:fld>
            <a:endParaRPr lang="en-US" dirty="0"/>
          </a:p>
        </p:txBody>
      </p:sp>
    </p:spTree>
    <p:extLst>
      <p:ext uri="{BB962C8B-B14F-4D97-AF65-F5344CB8AC3E}">
        <p14:creationId xmlns:p14="http://schemas.microsoft.com/office/powerpoint/2010/main" val="1404131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cig@iso.org.t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linkedin.com/in/edaci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info@turkeyinh2020.eu" TargetMode="External"/><Relationship Id="rId4" Type="http://schemas.openxmlformats.org/officeDocument/2006/relationships/hyperlink" Target="http://www.turkeyinh2020.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649" y="1992537"/>
            <a:ext cx="8839199" cy="1223322"/>
          </a:xfrm>
        </p:spPr>
        <p:txBody>
          <a:bodyPr>
            <a:normAutofit/>
          </a:bodyPr>
          <a:lstStyle/>
          <a:p>
            <a:r>
              <a:rPr lang="en-US" sz="6600" dirty="0">
                <a:solidFill>
                  <a:schemeClr val="bg1"/>
                </a:solidFill>
                <a:latin typeface="+mn-lt"/>
              </a:rPr>
              <a:t>Turkey in Horizon 2020 II</a:t>
            </a:r>
          </a:p>
        </p:txBody>
      </p:sp>
      <p:sp>
        <p:nvSpPr>
          <p:cNvPr id="3" name="Subtitle 2"/>
          <p:cNvSpPr>
            <a:spLocks noGrp="1"/>
          </p:cNvSpPr>
          <p:nvPr>
            <p:ph type="subTitle" idx="1"/>
          </p:nvPr>
        </p:nvSpPr>
        <p:spPr>
          <a:xfrm>
            <a:off x="436880" y="3072232"/>
            <a:ext cx="9344118" cy="2052583"/>
          </a:xfrm>
        </p:spPr>
        <p:txBody>
          <a:bodyPr>
            <a:noAutofit/>
          </a:bodyPr>
          <a:lstStyle/>
          <a:p>
            <a:r>
              <a:rPr lang="tr-TR" sz="3600" b="1" dirty="0" err="1">
                <a:solidFill>
                  <a:schemeClr val="bg1"/>
                </a:solidFill>
                <a:effectLst>
                  <a:outerShdw blurRad="38100" dist="38100" dir="2700000" algn="tl">
                    <a:srgbClr val="000000">
                      <a:alpha val="43137"/>
                    </a:srgbClr>
                  </a:outerShdw>
                </a:effectLst>
                <a:latin typeface="+mj-lt"/>
              </a:rPr>
              <a:t>Turkish</a:t>
            </a:r>
            <a:r>
              <a:rPr lang="tr-TR" sz="3600" b="1" dirty="0">
                <a:solidFill>
                  <a:schemeClr val="bg1"/>
                </a:solidFill>
                <a:effectLst>
                  <a:outerShdw blurRad="38100" dist="38100" dir="2700000" algn="tl">
                    <a:srgbClr val="000000">
                      <a:alpha val="43137"/>
                    </a:srgbClr>
                  </a:outerShdw>
                </a:effectLst>
                <a:latin typeface="+mj-lt"/>
              </a:rPr>
              <a:t> </a:t>
            </a:r>
            <a:r>
              <a:rPr lang="tr-TR" sz="3600" b="1" dirty="0" err="1">
                <a:solidFill>
                  <a:schemeClr val="bg1"/>
                </a:solidFill>
                <a:effectLst>
                  <a:outerShdw blurRad="38100" dist="38100" dir="2700000" algn="tl">
                    <a:srgbClr val="000000">
                      <a:alpha val="43137"/>
                    </a:srgbClr>
                  </a:outerShdw>
                </a:effectLst>
                <a:latin typeface="+mj-lt"/>
              </a:rPr>
              <a:t>Experience</a:t>
            </a:r>
            <a:r>
              <a:rPr lang="tr-TR" sz="3600" b="1" dirty="0">
                <a:solidFill>
                  <a:schemeClr val="bg1"/>
                </a:solidFill>
                <a:effectLst>
                  <a:outerShdw blurRad="38100" dist="38100" dir="2700000" algn="tl">
                    <a:srgbClr val="000000">
                      <a:alpha val="43137"/>
                    </a:srgbClr>
                  </a:outerShdw>
                </a:effectLst>
                <a:latin typeface="+mj-lt"/>
              </a:rPr>
              <a:t> in INNOSUP-MIND4MACHINES</a:t>
            </a:r>
            <a:endParaRPr lang="en-US" sz="3600" b="1" dirty="0">
              <a:solidFill>
                <a:schemeClr val="bg1"/>
              </a:solidFill>
              <a:effectLst>
                <a:outerShdw blurRad="38100" dist="38100" dir="2700000" algn="tl">
                  <a:srgbClr val="000000">
                    <a:alpha val="43137"/>
                  </a:srgbClr>
                </a:outerShdw>
              </a:effectLst>
              <a:latin typeface="+mj-lt"/>
            </a:endParaRPr>
          </a:p>
          <a:p>
            <a:r>
              <a:rPr lang="tr-TR" sz="3600" b="1" dirty="0">
                <a:solidFill>
                  <a:schemeClr val="bg1"/>
                </a:solidFill>
                <a:effectLst>
                  <a:outerShdw blurRad="38100" dist="38100" dir="2700000" algn="tl">
                    <a:srgbClr val="000000">
                      <a:alpha val="43137"/>
                    </a:srgbClr>
                  </a:outerShdw>
                </a:effectLst>
                <a:latin typeface="+mj-lt"/>
              </a:rPr>
              <a:t>Eda Çığ </a:t>
            </a:r>
            <a:r>
              <a:rPr lang="tr-TR" sz="3600" b="1" dirty="0" err="1">
                <a:solidFill>
                  <a:schemeClr val="bg1"/>
                </a:solidFill>
                <a:effectLst>
                  <a:outerShdw blurRad="38100" dist="38100" dir="2700000" algn="tl">
                    <a:srgbClr val="000000">
                      <a:alpha val="43137"/>
                    </a:srgbClr>
                  </a:outerShdw>
                </a:effectLst>
                <a:latin typeface="+mj-lt"/>
              </a:rPr>
              <a:t>Türktaş</a:t>
            </a:r>
            <a:r>
              <a:rPr lang="tr-TR" sz="3600" b="1" dirty="0">
                <a:solidFill>
                  <a:schemeClr val="bg1"/>
                </a:solidFill>
                <a:effectLst>
                  <a:outerShdw blurRad="38100" dist="38100" dir="2700000" algn="tl">
                    <a:srgbClr val="000000">
                      <a:alpha val="43137"/>
                    </a:srgbClr>
                  </a:outerShdw>
                </a:effectLst>
                <a:latin typeface="+mj-lt"/>
              </a:rPr>
              <a:t> </a:t>
            </a:r>
          </a:p>
          <a:p>
            <a:r>
              <a:rPr lang="en-US" sz="3600" b="1" dirty="0">
                <a:solidFill>
                  <a:schemeClr val="bg1"/>
                </a:solidFill>
                <a:effectLst>
                  <a:outerShdw blurRad="38100" dist="38100" dir="2700000" algn="tl">
                    <a:srgbClr val="000000">
                      <a:alpha val="43137"/>
                    </a:srgbClr>
                  </a:outerShdw>
                </a:effectLst>
                <a:latin typeface="+mj-lt"/>
              </a:rPr>
              <a:t> </a:t>
            </a:r>
            <a:r>
              <a:rPr lang="tr-TR" sz="3600" b="1" dirty="0" err="1">
                <a:solidFill>
                  <a:schemeClr val="bg1"/>
                </a:solidFill>
                <a:effectLst>
                  <a:outerShdw blurRad="38100" dist="38100" dir="2700000" algn="tl">
                    <a:srgbClr val="000000">
                      <a:alpha val="43137"/>
                    </a:srgbClr>
                  </a:outerShdw>
                </a:effectLst>
                <a:latin typeface="+mj-lt"/>
              </a:rPr>
              <a:t>Istanbul</a:t>
            </a:r>
            <a:r>
              <a:rPr lang="tr-TR" sz="3600" b="1" dirty="0">
                <a:solidFill>
                  <a:schemeClr val="bg1"/>
                </a:solidFill>
                <a:effectLst>
                  <a:outerShdw blurRad="38100" dist="38100" dir="2700000" algn="tl">
                    <a:srgbClr val="000000">
                      <a:alpha val="43137"/>
                    </a:srgbClr>
                  </a:outerShdw>
                </a:effectLst>
                <a:latin typeface="+mj-lt"/>
              </a:rPr>
              <a:t> </a:t>
            </a:r>
            <a:r>
              <a:rPr lang="tr-TR" sz="3600" b="1" dirty="0" err="1">
                <a:solidFill>
                  <a:schemeClr val="bg1"/>
                </a:solidFill>
                <a:effectLst>
                  <a:outerShdw blurRad="38100" dist="38100" dir="2700000" algn="tl">
                    <a:srgbClr val="000000">
                      <a:alpha val="43137"/>
                    </a:srgbClr>
                  </a:outerShdw>
                </a:effectLst>
                <a:latin typeface="+mj-lt"/>
              </a:rPr>
              <a:t>Chamber</a:t>
            </a:r>
            <a:r>
              <a:rPr lang="tr-TR" sz="3600" b="1" dirty="0">
                <a:solidFill>
                  <a:schemeClr val="bg1"/>
                </a:solidFill>
                <a:effectLst>
                  <a:outerShdw blurRad="38100" dist="38100" dir="2700000" algn="tl">
                    <a:srgbClr val="000000">
                      <a:alpha val="43137"/>
                    </a:srgbClr>
                  </a:outerShdw>
                </a:effectLst>
                <a:latin typeface="+mj-lt"/>
              </a:rPr>
              <a:t> Of </a:t>
            </a:r>
            <a:r>
              <a:rPr lang="tr-TR" sz="3600" b="1" dirty="0" err="1">
                <a:solidFill>
                  <a:schemeClr val="bg1"/>
                </a:solidFill>
                <a:effectLst>
                  <a:outerShdw blurRad="38100" dist="38100" dir="2700000" algn="tl">
                    <a:srgbClr val="000000">
                      <a:alpha val="43137"/>
                    </a:srgbClr>
                  </a:outerShdw>
                </a:effectLst>
                <a:latin typeface="+mj-lt"/>
              </a:rPr>
              <a:t>Industry</a:t>
            </a:r>
            <a:endParaRPr lang="en-US" sz="4000" b="1" dirty="0">
              <a:solidFill>
                <a:schemeClr val="bg1"/>
              </a:solidFill>
              <a:effectLst>
                <a:outerShdw blurRad="38100" dist="38100" dir="2700000" algn="tl">
                  <a:srgbClr val="000000">
                    <a:alpha val="43137"/>
                  </a:srgbClr>
                </a:outerShdw>
              </a:effectLst>
              <a:latin typeface="+mj-lt"/>
            </a:endParaRPr>
          </a:p>
        </p:txBody>
      </p:sp>
      <p:pic>
        <p:nvPicPr>
          <p:cNvPr id="10" name="Picture 9">
            <a:extLst>
              <a:ext uri="{FF2B5EF4-FFF2-40B4-BE49-F238E27FC236}">
                <a16:creationId xmlns:a16="http://schemas.microsoft.com/office/drawing/2014/main" id="{39C58550-2245-CD42-AF12-3676F13B8F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1451" y="-89652"/>
            <a:ext cx="2133600" cy="13843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B30D1136-5B54-CC40-B62B-4F5D9F93CF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450" y="6117330"/>
            <a:ext cx="1828800" cy="571500"/>
          </a:xfrm>
          <a:prstGeom prst="rect">
            <a:avLst/>
          </a:prstGeom>
        </p:spPr>
      </p:pic>
      <p:pic>
        <p:nvPicPr>
          <p:cNvPr id="16" name="Picture 15">
            <a:extLst>
              <a:ext uri="{FF2B5EF4-FFF2-40B4-BE49-F238E27FC236}">
                <a16:creationId xmlns:a16="http://schemas.microsoft.com/office/drawing/2014/main" id="{316BACC6-B716-7F4C-91DD-02CB73CD0A8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37751" y="6136380"/>
            <a:ext cx="381000" cy="558800"/>
          </a:xfrm>
          <a:prstGeom prst="rect">
            <a:avLst/>
          </a:prstGeom>
        </p:spPr>
      </p:pic>
      <p:pic>
        <p:nvPicPr>
          <p:cNvPr id="18" name="Picture 17">
            <a:extLst>
              <a:ext uri="{FF2B5EF4-FFF2-40B4-BE49-F238E27FC236}">
                <a16:creationId xmlns:a16="http://schemas.microsoft.com/office/drawing/2014/main" id="{1D6873A0-AAF5-9645-9319-064E0FCFD5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55596" y="6110980"/>
            <a:ext cx="533400" cy="5842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38DA60C6-033E-254B-A306-23182B94C4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67801" y="1160308"/>
            <a:ext cx="2120900" cy="736600"/>
          </a:xfrm>
          <a:prstGeom prst="rect">
            <a:avLst/>
          </a:prstGeom>
        </p:spPr>
      </p:pic>
      <p:sp>
        <p:nvSpPr>
          <p:cNvPr id="19" name="Subtitle 3">
            <a:extLst>
              <a:ext uri="{FF2B5EF4-FFF2-40B4-BE49-F238E27FC236}">
                <a16:creationId xmlns:a16="http://schemas.microsoft.com/office/drawing/2014/main" id="{CAA9C3F4-A0B2-AE49-8656-6DE108FDD579}"/>
              </a:ext>
            </a:extLst>
          </p:cNvPr>
          <p:cNvSpPr txBox="1">
            <a:spLocks/>
          </p:cNvSpPr>
          <p:nvPr/>
        </p:nvSpPr>
        <p:spPr>
          <a:xfrm>
            <a:off x="1524000" y="4447309"/>
            <a:ext cx="6858000" cy="1436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57BE264-E119-3142-B007-E2130EBAB933}"/>
              </a:ext>
            </a:extLst>
          </p:cNvPr>
          <p:cNvPicPr>
            <a:picLocks noChangeAspect="1"/>
          </p:cNvPicPr>
          <p:nvPr/>
        </p:nvPicPr>
        <p:blipFill>
          <a:blip r:embed="rId8"/>
          <a:stretch>
            <a:fillRect/>
          </a:stretch>
        </p:blipFill>
        <p:spPr>
          <a:xfrm>
            <a:off x="3575701" y="1924894"/>
            <a:ext cx="3086100" cy="304800"/>
          </a:xfrm>
          <a:prstGeom prst="rect">
            <a:avLst/>
          </a:prstGeom>
        </p:spPr>
      </p:pic>
      <p:sp>
        <p:nvSpPr>
          <p:cNvPr id="13" name="TextBox 12">
            <a:extLst>
              <a:ext uri="{FF2B5EF4-FFF2-40B4-BE49-F238E27FC236}">
                <a16:creationId xmlns:a16="http://schemas.microsoft.com/office/drawing/2014/main" id="{EF3A38BD-01E9-44A6-AB23-74199012508A}"/>
              </a:ext>
            </a:extLst>
          </p:cNvPr>
          <p:cNvSpPr txBox="1"/>
          <p:nvPr/>
        </p:nvSpPr>
        <p:spPr>
          <a:xfrm>
            <a:off x="784536" y="5061828"/>
            <a:ext cx="8637760" cy="8853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2400" b="1" dirty="0">
                <a:solidFill>
                  <a:schemeClr val="bg1"/>
                </a:solidFill>
                <a:latin typeface="Calibri" panose="020F0502020204030204"/>
              </a:rPr>
              <a:t>European Innovation </a:t>
            </a:r>
            <a:r>
              <a:rPr lang="tr-TR" sz="2400" b="1" dirty="0" err="1">
                <a:solidFill>
                  <a:schemeClr val="bg1"/>
                </a:solidFill>
                <a:latin typeface="Calibri" panose="020F0502020204030204"/>
              </a:rPr>
              <a:t>Ecosystems</a:t>
            </a:r>
            <a:r>
              <a:rPr lang="tr-TR" sz="2400" b="1" dirty="0">
                <a:solidFill>
                  <a:schemeClr val="bg1"/>
                </a:solidFill>
                <a:latin typeface="Calibri" panose="020F0502020204030204"/>
              </a:rPr>
              <a:t>: Connect-</a:t>
            </a:r>
            <a:r>
              <a:rPr lang="tr-TR" sz="2400" b="1" dirty="0" err="1">
                <a:solidFill>
                  <a:schemeClr val="bg1"/>
                </a:solidFill>
                <a:latin typeface="Calibri" panose="020F0502020204030204"/>
              </a:rPr>
              <a:t>Scaleup</a:t>
            </a:r>
            <a:r>
              <a:rPr lang="tr-TR" sz="2400" b="1" dirty="0">
                <a:solidFill>
                  <a:schemeClr val="bg1"/>
                </a:solidFill>
                <a:latin typeface="Calibri" panose="020F0502020204030204"/>
              </a:rPr>
              <a:t>-</a:t>
            </a:r>
            <a:r>
              <a:rPr lang="tr-TR" sz="2400" b="1" dirty="0" err="1">
                <a:solidFill>
                  <a:schemeClr val="bg1"/>
                </a:solidFill>
                <a:latin typeface="Calibri" panose="020F0502020204030204"/>
              </a:rPr>
              <a:t>INNOVSMEs</a:t>
            </a:r>
            <a:endParaRPr lang="en-US" sz="2400" b="1" dirty="0">
              <a:solidFill>
                <a:schemeClr val="bg1"/>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2400" b="1" dirty="0">
                <a:solidFill>
                  <a:schemeClr val="bg1"/>
                </a:solidFill>
                <a:latin typeface="Calibri" panose="020F0502020204030204"/>
              </a:rPr>
              <a:t>6 </a:t>
            </a:r>
            <a:r>
              <a:rPr lang="tr-TR" sz="2400" b="1" dirty="0" err="1">
                <a:solidFill>
                  <a:schemeClr val="bg1"/>
                </a:solidFill>
                <a:latin typeface="Calibri" panose="020F0502020204030204"/>
              </a:rPr>
              <a:t>July</a:t>
            </a:r>
            <a:r>
              <a:rPr lang="tr-TR" sz="2400" b="1" dirty="0">
                <a:solidFill>
                  <a:schemeClr val="bg1"/>
                </a:solidFill>
                <a:latin typeface="Calibri" panose="020F0502020204030204"/>
              </a:rPr>
              <a:t> 2021</a:t>
            </a:r>
            <a:endPar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84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72B70-3A50-4977-B798-128E35C695EF}"/>
              </a:ext>
            </a:extLst>
          </p:cNvPr>
          <p:cNvSpPr>
            <a:spLocks noGrp="1"/>
          </p:cNvSpPr>
          <p:nvPr>
            <p:ph type="title"/>
          </p:nvPr>
        </p:nvSpPr>
        <p:spPr/>
        <p:txBody>
          <a:bodyPr>
            <a:normAutofit/>
          </a:bodyPr>
          <a:lstStyle/>
          <a:p>
            <a:r>
              <a:rPr lang="tr-TR" sz="3600" b="1" dirty="0">
                <a:solidFill>
                  <a:srgbClr val="0070C0"/>
                </a:solidFill>
              </a:rPr>
              <a:t>Evaluation </a:t>
            </a:r>
            <a:r>
              <a:rPr lang="tr-TR" sz="3600" b="1" dirty="0" err="1">
                <a:solidFill>
                  <a:srgbClr val="0070C0"/>
                </a:solidFill>
              </a:rPr>
              <a:t>Summary</a:t>
            </a:r>
            <a:r>
              <a:rPr lang="tr-TR" sz="3600" b="1" dirty="0">
                <a:solidFill>
                  <a:srgbClr val="0070C0"/>
                </a:solidFill>
              </a:rPr>
              <a:t> Report 2019</a:t>
            </a:r>
          </a:p>
        </p:txBody>
      </p:sp>
      <p:graphicFrame>
        <p:nvGraphicFramePr>
          <p:cNvPr id="6" name="İçerik Yer Tutucusu 5">
            <a:extLst>
              <a:ext uri="{FF2B5EF4-FFF2-40B4-BE49-F238E27FC236}">
                <a16:creationId xmlns:a16="http://schemas.microsoft.com/office/drawing/2014/main" id="{8FD4201A-D71E-4EF6-B27F-FDDB741A014A}"/>
              </a:ext>
            </a:extLst>
          </p:cNvPr>
          <p:cNvGraphicFramePr>
            <a:graphicFrameLocks noGrp="1"/>
          </p:cNvGraphicFramePr>
          <p:nvPr>
            <p:ph idx="1"/>
            <p:extLst>
              <p:ext uri="{D42A27DB-BD31-4B8C-83A1-F6EECF244321}">
                <p14:modId xmlns:p14="http://schemas.microsoft.com/office/powerpoint/2010/main" val="1381015812"/>
              </p:ext>
            </p:extLst>
          </p:nvPr>
        </p:nvGraphicFramePr>
        <p:xfrm>
          <a:off x="360828" y="1500518"/>
          <a:ext cx="4406381" cy="1983541"/>
        </p:xfrm>
        <a:graphic>
          <a:graphicData uri="http://schemas.openxmlformats.org/drawingml/2006/table">
            <a:tbl>
              <a:tblPr/>
              <a:tblGrid>
                <a:gridCol w="4406381">
                  <a:extLst>
                    <a:ext uri="{9D8B030D-6E8A-4147-A177-3AD203B41FA5}">
                      <a16:colId xmlns:a16="http://schemas.microsoft.com/office/drawing/2014/main" val="2492303834"/>
                    </a:ext>
                  </a:extLst>
                </a:gridCol>
              </a:tblGrid>
              <a:tr h="266114">
                <a:tc>
                  <a:txBody>
                    <a:bodyPr/>
                    <a:lstStyle/>
                    <a:p>
                      <a:pPr algn="l" fontAlgn="ctr"/>
                      <a:r>
                        <a:rPr lang="tr-TR" sz="1200" b="1" i="1" u="sng" strike="noStrike" dirty="0">
                          <a:solidFill>
                            <a:srgbClr val="000000"/>
                          </a:solidFill>
                          <a:effectLst/>
                          <a:latin typeface="Calibri" panose="020F0502020204030204" pitchFamily="34" charset="0"/>
                        </a:rPr>
                        <a:t>1- </a:t>
                      </a:r>
                      <a:r>
                        <a:rPr lang="tr-TR" sz="1200" b="1" i="1" u="sng" strike="noStrike" dirty="0" err="1">
                          <a:solidFill>
                            <a:srgbClr val="000000"/>
                          </a:solidFill>
                          <a:effectLst/>
                          <a:latin typeface="Calibri" panose="020F0502020204030204" pitchFamily="34" charset="0"/>
                        </a:rPr>
                        <a:t>Excellence</a:t>
                      </a:r>
                      <a:endParaRPr lang="tr-TR" sz="1200" b="1" i="1" u="sng" strike="noStrike" dirty="0">
                        <a:solidFill>
                          <a:srgbClr val="000000"/>
                        </a:solidFill>
                        <a:effectLst/>
                        <a:latin typeface="Calibri" panose="020F0502020204030204" pitchFamily="34" charset="0"/>
                      </a:endParaRP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754747"/>
                  </a:ext>
                </a:extLst>
              </a:tr>
              <a:tr h="798341">
                <a:tc>
                  <a:txBody>
                    <a:bodyPr/>
                    <a:lstStyle/>
                    <a:p>
                      <a:pPr algn="l" fontAlgn="b"/>
                      <a:r>
                        <a:rPr lang="en-US" sz="1200" b="0" i="0" u="none" strike="noStrike" dirty="0">
                          <a:solidFill>
                            <a:srgbClr val="000000"/>
                          </a:solidFill>
                          <a:effectLst/>
                          <a:latin typeface="Times New Roman" panose="02020603050405020304" pitchFamily="18" charset="0"/>
                        </a:rPr>
                        <a:t> </a:t>
                      </a:r>
                      <a:r>
                        <a:rPr lang="en-US" sz="1200" b="0" i="0" u="none" strike="noStrike" dirty="0">
                          <a:solidFill>
                            <a:srgbClr val="000000"/>
                          </a:solidFill>
                          <a:effectLst/>
                          <a:latin typeface="Calibri" panose="020F0502020204030204" pitchFamily="34" charset="0"/>
                        </a:rPr>
                        <a:t>Direct support to SMEs is well designed by competition and open support schemes, efficiently combining financial support and knowledge transfer for innovations development. </a:t>
                      </a:r>
                      <a:r>
                        <a:rPr lang="en-US" sz="1200" b="1" i="0" u="none" strike="noStrike" dirty="0">
                          <a:solidFill>
                            <a:srgbClr val="000000"/>
                          </a:solidFill>
                          <a:effectLst/>
                          <a:latin typeface="Calibri" panose="020F0502020204030204" pitchFamily="34" charset="0"/>
                        </a:rPr>
                        <a:t>However the voucher scheme is very complex and challenging to manage/ </a:t>
                      </a:r>
                      <a:r>
                        <a:rPr lang="en-US" sz="1200" b="1" i="0" u="none" strike="noStrike" dirty="0" err="1">
                          <a:solidFill>
                            <a:srgbClr val="000000"/>
                          </a:solidFill>
                          <a:effectLst/>
                          <a:latin typeface="Calibri" panose="020F0502020204030204" pitchFamily="34" charset="0"/>
                        </a:rPr>
                        <a:t>dificil</a:t>
                      </a:r>
                      <a:r>
                        <a:rPr lang="en-US" sz="1200" b="1" i="0" u="none" strike="noStrike" dirty="0">
                          <a:solidFill>
                            <a:srgbClr val="000000"/>
                          </a:solidFill>
                          <a:effectLst/>
                          <a:latin typeface="Calibri" panose="020F0502020204030204" pitchFamily="34" charset="0"/>
                        </a:rPr>
                        <a:t> de </a:t>
                      </a:r>
                      <a:r>
                        <a:rPr lang="en-US" sz="1200" b="1" i="0" u="none" strike="noStrike" dirty="0" err="1">
                          <a:solidFill>
                            <a:srgbClr val="000000"/>
                          </a:solidFill>
                          <a:effectLst/>
                          <a:latin typeface="Calibri" panose="020F0502020204030204" pitchFamily="34" charset="0"/>
                        </a:rPr>
                        <a:t>gestionat</a:t>
                      </a:r>
                      <a:r>
                        <a:rPr lang="en-US" sz="1200" b="1" i="0" u="none" strike="noStrike" dirty="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470115"/>
                  </a:ext>
                </a:extLst>
              </a:tr>
              <a:tr h="798341">
                <a:tc>
                  <a:txBody>
                    <a:bodyPr/>
                    <a:lstStyle/>
                    <a:p>
                      <a:pPr algn="l" fontAlgn="b"/>
                      <a:r>
                        <a:rPr lang="en-US" sz="1200" b="0" i="0" u="none" strike="noStrike" dirty="0">
                          <a:solidFill>
                            <a:srgbClr val="000000"/>
                          </a:solidFill>
                          <a:effectLst/>
                          <a:latin typeface="Calibri" panose="020F0502020204030204" pitchFamily="34" charset="0"/>
                        </a:rPr>
                        <a:t>TRL overview is not totally presented. Specifically, </a:t>
                      </a:r>
                      <a:r>
                        <a:rPr lang="en-US" sz="1200" b="1" i="0" u="none" strike="noStrike" dirty="0">
                          <a:solidFill>
                            <a:srgbClr val="000000"/>
                          </a:solidFill>
                          <a:effectLst/>
                          <a:latin typeface="Calibri" panose="020F0502020204030204" pitchFamily="34" charset="0"/>
                        </a:rPr>
                        <a:t>it is not sufficiently described how innovative projects already regarded as TRL 8-9 are going to be positioned and benefit from the proposed Action. This is a minor shortcoming.</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777478"/>
                  </a:ext>
                </a:extLst>
              </a:tr>
            </a:tbl>
          </a:graphicData>
        </a:graphic>
      </p:graphicFrame>
      <p:sp>
        <p:nvSpPr>
          <p:cNvPr id="5" name="İçerik Yer Tutucusu 2">
            <a:extLst>
              <a:ext uri="{FF2B5EF4-FFF2-40B4-BE49-F238E27FC236}">
                <a16:creationId xmlns:a16="http://schemas.microsoft.com/office/drawing/2014/main" id="{7702A84F-5876-4301-8A32-CDCE5C0BA72F}"/>
              </a:ext>
            </a:extLst>
          </p:cNvPr>
          <p:cNvSpPr txBox="1">
            <a:spLocks/>
          </p:cNvSpPr>
          <p:nvPr/>
        </p:nvSpPr>
        <p:spPr>
          <a:xfrm>
            <a:off x="833438" y="1978025"/>
            <a:ext cx="8543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graphicFrame>
        <p:nvGraphicFramePr>
          <p:cNvPr id="7" name="Tablo 6">
            <a:extLst>
              <a:ext uri="{FF2B5EF4-FFF2-40B4-BE49-F238E27FC236}">
                <a16:creationId xmlns:a16="http://schemas.microsoft.com/office/drawing/2014/main" id="{5DF8EA9F-E0A6-4E86-8070-DB3EB366CD65}"/>
              </a:ext>
            </a:extLst>
          </p:cNvPr>
          <p:cNvGraphicFramePr>
            <a:graphicFrameLocks noGrp="1"/>
          </p:cNvGraphicFramePr>
          <p:nvPr>
            <p:extLst>
              <p:ext uri="{D42A27DB-BD31-4B8C-83A1-F6EECF244321}">
                <p14:modId xmlns:p14="http://schemas.microsoft.com/office/powerpoint/2010/main" val="2547378052"/>
              </p:ext>
            </p:extLst>
          </p:nvPr>
        </p:nvGraphicFramePr>
        <p:xfrm>
          <a:off x="4953000" y="1500518"/>
          <a:ext cx="4492804" cy="4202130"/>
        </p:xfrm>
        <a:graphic>
          <a:graphicData uri="http://schemas.openxmlformats.org/drawingml/2006/table">
            <a:tbl>
              <a:tblPr/>
              <a:tblGrid>
                <a:gridCol w="4492804">
                  <a:extLst>
                    <a:ext uri="{9D8B030D-6E8A-4147-A177-3AD203B41FA5}">
                      <a16:colId xmlns:a16="http://schemas.microsoft.com/office/drawing/2014/main" val="1701909784"/>
                    </a:ext>
                  </a:extLst>
                </a:gridCol>
              </a:tblGrid>
              <a:tr h="214375">
                <a:tc>
                  <a:txBody>
                    <a:bodyPr/>
                    <a:lstStyle/>
                    <a:p>
                      <a:pPr algn="l" fontAlgn="ctr"/>
                      <a:r>
                        <a:rPr lang="en-US" sz="1200" b="1" i="0" u="sng" strike="noStrike">
                          <a:solidFill>
                            <a:srgbClr val="000000"/>
                          </a:solidFill>
                          <a:effectLst/>
                          <a:latin typeface="Calibri" panose="020F0502020204030204" pitchFamily="34" charset="0"/>
                        </a:rPr>
                        <a:t>3 - Quality and efficiency of the implementation</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21183"/>
                  </a:ext>
                </a:extLst>
              </a:tr>
              <a:tr h="839207">
                <a:tc>
                  <a:txBody>
                    <a:bodyPr/>
                    <a:lstStyle/>
                    <a:p>
                      <a:pPr algn="l" fontAlgn="b"/>
                      <a:r>
                        <a:rPr lang="en-US" sz="1200" b="0" i="0" u="none" strike="noStrike">
                          <a:solidFill>
                            <a:srgbClr val="000000"/>
                          </a:solidFill>
                          <a:effectLst/>
                          <a:latin typeface="Calibri" panose="020F0502020204030204" pitchFamily="34" charset="0"/>
                        </a:rPr>
                        <a:t>The Gantt chart includes appropriate activities durations schedules. </a:t>
                      </a:r>
                      <a:r>
                        <a:rPr lang="en-US" sz="1200" b="1" i="0" u="none" strike="noStrike">
                          <a:solidFill>
                            <a:srgbClr val="000000"/>
                          </a:solidFill>
                          <a:effectLst/>
                          <a:latin typeface="Calibri" panose="020F0502020204030204" pitchFamily="34" charset="0"/>
                        </a:rPr>
                        <a:t>However, there is a shortcoming related to the time frame scheduled for "mapping and analysis of needs and challenges", which is regarded  as unnecessarily long (9 months).</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161010"/>
                  </a:ext>
                </a:extLst>
              </a:tr>
              <a:tr h="630929">
                <a:tc>
                  <a:txBody>
                    <a:bodyPr/>
                    <a:lstStyle/>
                    <a:p>
                      <a:pPr algn="l" fontAlgn="b"/>
                      <a:r>
                        <a:rPr lang="en-US" sz="1200" b="0" i="0" u="none" strike="noStrike" dirty="0">
                          <a:solidFill>
                            <a:srgbClr val="000000"/>
                          </a:solidFill>
                          <a:effectLst/>
                          <a:latin typeface="Calibri" panose="020F0502020204030204" pitchFamily="34" charset="0"/>
                        </a:rPr>
                        <a:t>The proposal adequately plans 78% of the total project budget for direct SMEs support. The vouchers for travel, ideas generation and open competition scheme are clearly detailed.</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564463"/>
                  </a:ext>
                </a:extLst>
              </a:tr>
              <a:tr h="1255759">
                <a:tc>
                  <a:txBody>
                    <a:bodyPr/>
                    <a:lstStyle/>
                    <a:p>
                      <a:pPr algn="l" fontAlgn="b"/>
                      <a:r>
                        <a:rPr lang="en-US" sz="1200" b="1" i="0" u="none" strike="noStrike" dirty="0">
                          <a:solidFill>
                            <a:srgbClr val="000000"/>
                          </a:solidFill>
                          <a:effectLst/>
                          <a:latin typeface="Calibri" panose="020F0502020204030204" pitchFamily="34" charset="0"/>
                        </a:rPr>
                        <a:t>However, a shortcoming is the budget figures are not adequately supported by a specific breakdown of remaining amounts of SME funding. Respectively, the provision of business support services (training, mentoring) is not fully clear in the sense of whether these activities will be provided by the partners or by external actors. The dedicated budget for each option is not clearly specified.</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40667"/>
                  </a:ext>
                </a:extLst>
              </a:tr>
              <a:tr h="839207">
                <a:tc>
                  <a:txBody>
                    <a:bodyPr/>
                    <a:lstStyle/>
                    <a:p>
                      <a:pPr algn="l" fontAlgn="b"/>
                      <a:r>
                        <a:rPr lang="en-US" sz="1200" b="0" i="0" u="none" strike="noStrike">
                          <a:solidFill>
                            <a:srgbClr val="000000"/>
                          </a:solidFill>
                          <a:effectLst/>
                          <a:latin typeface="Calibri" panose="020F0502020204030204" pitchFamily="34" charset="0"/>
                        </a:rPr>
                        <a:t>Nine critical risks have been very well identified. Each risk has been assessed properly for its likelihood and relevant mitigation measures have been identified. </a:t>
                      </a:r>
                      <a:r>
                        <a:rPr lang="en-US" sz="1200" b="1" i="0" u="none" strike="noStrike">
                          <a:solidFill>
                            <a:srgbClr val="000000"/>
                          </a:solidFill>
                          <a:effectLst/>
                          <a:latin typeface="Calibri" panose="020F0502020204030204" pitchFamily="34" charset="0"/>
                        </a:rPr>
                        <a:t>However, a minor shortcoming is that the respective critical risk impact levels are not provided.</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847616"/>
                  </a:ext>
                </a:extLst>
              </a:tr>
              <a:tr h="422653">
                <a:tc>
                  <a:txBody>
                    <a:bodyPr/>
                    <a:lstStyle/>
                    <a:p>
                      <a:pPr algn="l" fontAlgn="b"/>
                      <a:r>
                        <a:rPr lang="en-US" sz="1200" b="1" i="0" u="none" strike="noStrike" dirty="0">
                          <a:solidFill>
                            <a:srgbClr val="000000"/>
                          </a:solidFill>
                          <a:effectLst/>
                          <a:latin typeface="Calibri" panose="020F0502020204030204" pitchFamily="34" charset="0"/>
                        </a:rPr>
                        <a:t>A minor shortcoming, though, is that certain costs lack detailed description, namely: </a:t>
                      </a:r>
                      <a:r>
                        <a:rPr lang="en-US" sz="1200" b="1" i="0" u="none" strike="noStrike" dirty="0" err="1">
                          <a:solidFill>
                            <a:srgbClr val="000000"/>
                          </a:solidFill>
                          <a:effectLst/>
                          <a:latin typeface="Calibri" panose="020F0502020204030204" pitchFamily="34" charset="0"/>
                        </a:rPr>
                        <a:t>organisation</a:t>
                      </a:r>
                      <a:r>
                        <a:rPr lang="en-US" sz="1200" b="1" i="0" u="none" strike="noStrike" dirty="0">
                          <a:solidFill>
                            <a:srgbClr val="000000"/>
                          </a:solidFill>
                          <a:effectLst/>
                          <a:latin typeface="Calibri" panose="020F0502020204030204" pitchFamily="34" charset="0"/>
                        </a:rPr>
                        <a:t> of international events.</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92890"/>
                  </a:ext>
                </a:extLst>
              </a:tr>
            </a:tbl>
          </a:graphicData>
        </a:graphic>
      </p:graphicFrame>
      <p:graphicFrame>
        <p:nvGraphicFramePr>
          <p:cNvPr id="8" name="Tablo 7">
            <a:extLst>
              <a:ext uri="{FF2B5EF4-FFF2-40B4-BE49-F238E27FC236}">
                <a16:creationId xmlns:a16="http://schemas.microsoft.com/office/drawing/2014/main" id="{43FA0A8E-3734-4D86-8AFB-666D2B9B2F8B}"/>
              </a:ext>
            </a:extLst>
          </p:cNvPr>
          <p:cNvGraphicFramePr>
            <a:graphicFrameLocks noGrp="1"/>
          </p:cNvGraphicFramePr>
          <p:nvPr>
            <p:extLst>
              <p:ext uri="{D42A27DB-BD31-4B8C-83A1-F6EECF244321}">
                <p14:modId xmlns:p14="http://schemas.microsoft.com/office/powerpoint/2010/main" val="3237141755"/>
              </p:ext>
            </p:extLst>
          </p:nvPr>
        </p:nvGraphicFramePr>
        <p:xfrm>
          <a:off x="325777" y="3790447"/>
          <a:ext cx="4441432" cy="1850065"/>
        </p:xfrm>
        <a:graphic>
          <a:graphicData uri="http://schemas.openxmlformats.org/drawingml/2006/table">
            <a:tbl>
              <a:tblPr/>
              <a:tblGrid>
                <a:gridCol w="4441432">
                  <a:extLst>
                    <a:ext uri="{9D8B030D-6E8A-4147-A177-3AD203B41FA5}">
                      <a16:colId xmlns:a16="http://schemas.microsoft.com/office/drawing/2014/main" val="3099790777"/>
                    </a:ext>
                  </a:extLst>
                </a:gridCol>
              </a:tblGrid>
              <a:tr h="194773">
                <a:tc>
                  <a:txBody>
                    <a:bodyPr/>
                    <a:lstStyle/>
                    <a:p>
                      <a:pPr algn="l" fontAlgn="ctr"/>
                      <a:r>
                        <a:rPr lang="tr-TR" sz="1200" b="1" i="0" u="sng" strike="noStrike" dirty="0">
                          <a:solidFill>
                            <a:srgbClr val="000000"/>
                          </a:solidFill>
                          <a:effectLst/>
                          <a:latin typeface="Calibri" panose="020F0502020204030204" pitchFamily="34" charset="0"/>
                        </a:rPr>
                        <a:t>2-Impact</a:t>
                      </a:r>
                    </a:p>
                  </a:txBody>
                  <a:tcPr marL="4686" marR="4686" marT="4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227510"/>
                  </a:ext>
                </a:extLst>
              </a:tr>
              <a:tr h="569462">
                <a:tc>
                  <a:txBody>
                    <a:bodyPr/>
                    <a:lstStyle/>
                    <a:p>
                      <a:pPr algn="l" fontAlgn="b"/>
                      <a:r>
                        <a:rPr lang="en-US" sz="1200" b="1" i="0" u="none" strike="noStrike" dirty="0">
                          <a:solidFill>
                            <a:srgbClr val="000000"/>
                          </a:solidFill>
                          <a:effectLst/>
                          <a:latin typeface="Calibri" panose="020F0502020204030204" pitchFamily="34" charset="0"/>
                        </a:rPr>
                        <a:t>A shortcoming/ </a:t>
                      </a:r>
                      <a:r>
                        <a:rPr lang="en-US" sz="1200" b="1" i="0" u="none" strike="noStrike" dirty="0" err="1">
                          <a:solidFill>
                            <a:srgbClr val="000000"/>
                          </a:solidFill>
                          <a:effectLst/>
                          <a:latin typeface="Calibri" panose="020F0502020204030204" pitchFamily="34" charset="0"/>
                        </a:rPr>
                        <a:t>neajuns</a:t>
                      </a:r>
                      <a:r>
                        <a:rPr lang="en-US" sz="1200" b="1" i="0" u="none" strike="noStrike" dirty="0">
                          <a:solidFill>
                            <a:srgbClr val="000000"/>
                          </a:solidFill>
                          <a:effectLst/>
                          <a:latin typeface="Calibri" panose="020F0502020204030204" pitchFamily="34" charset="0"/>
                        </a:rPr>
                        <a:t>  is that some of the supported initiatives at TRL lower level (between 2 and 4) are insufficiently presented in sense of their description and justification. In addition, those represent insufficiently mature innovative projects for an innovation action under this Call.</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51110"/>
                  </a:ext>
                </a:extLst>
              </a:tr>
              <a:tr h="569462">
                <a:tc>
                  <a:txBody>
                    <a:bodyPr/>
                    <a:lstStyle/>
                    <a:p>
                      <a:pPr algn="l" fontAlgn="b"/>
                      <a:r>
                        <a:rPr lang="en-US" sz="1200" b="0" i="0" u="none" strike="noStrike" dirty="0">
                          <a:solidFill>
                            <a:srgbClr val="000000"/>
                          </a:solidFill>
                          <a:effectLst/>
                          <a:latin typeface="Calibri" panose="020F0502020204030204" pitchFamily="34" charset="0"/>
                        </a:rPr>
                        <a:t>A minor shortcoming is </a:t>
                      </a:r>
                      <a:r>
                        <a:rPr lang="en-US" sz="1200" b="1" i="0" u="none" strike="noStrike" dirty="0">
                          <a:solidFill>
                            <a:srgbClr val="000000"/>
                          </a:solidFill>
                          <a:effectLst/>
                          <a:latin typeface="Calibri" panose="020F0502020204030204" pitchFamily="34" charset="0"/>
                        </a:rPr>
                        <a:t>that the part referring to exploitation of the project results is not presented in adequate accuracy (such as announced  but not presented table</a:t>
                      </a:r>
                      <a:r>
                        <a:rPr lang="en-US" sz="1200" b="0" i="0" u="none" strike="noStrike" dirty="0">
                          <a:solidFill>
                            <a:srgbClr val="000000"/>
                          </a:solidFill>
                          <a:effectLst/>
                          <a:latin typeface="Calibri" panose="020F0502020204030204" pitchFamily="34" charset="0"/>
                        </a:rPr>
                        <a:t>, which represents slight confusion in reading that paragraph).</a:t>
                      </a:r>
                    </a:p>
                  </a:txBody>
                  <a:tcPr marL="4686" marR="4686" marT="46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91575"/>
                  </a:ext>
                </a:extLst>
              </a:tr>
            </a:tbl>
          </a:graphicData>
        </a:graphic>
      </p:graphicFrame>
    </p:spTree>
    <p:extLst>
      <p:ext uri="{BB962C8B-B14F-4D97-AF65-F5344CB8AC3E}">
        <p14:creationId xmlns:p14="http://schemas.microsoft.com/office/powerpoint/2010/main" val="224246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CED15-2453-4BCB-B90F-FA74AE71FDDA}"/>
              </a:ext>
            </a:extLst>
          </p:cNvPr>
          <p:cNvSpPr>
            <a:spLocks noGrp="1"/>
          </p:cNvSpPr>
          <p:nvPr>
            <p:ph type="title"/>
          </p:nvPr>
        </p:nvSpPr>
        <p:spPr>
          <a:xfrm>
            <a:off x="681037" y="537198"/>
            <a:ext cx="8543925" cy="1325563"/>
          </a:xfrm>
        </p:spPr>
        <p:txBody>
          <a:bodyPr>
            <a:normAutofit/>
          </a:bodyPr>
          <a:lstStyle/>
          <a:p>
            <a:r>
              <a:rPr lang="tr-TR" sz="3600" b="1" dirty="0" err="1">
                <a:solidFill>
                  <a:srgbClr val="0070C0"/>
                </a:solidFill>
              </a:rPr>
              <a:t>Remarks</a:t>
            </a:r>
            <a:r>
              <a:rPr lang="tr-TR" sz="3600" b="1" dirty="0">
                <a:solidFill>
                  <a:srgbClr val="0070C0"/>
                </a:solidFill>
              </a:rPr>
              <a:t> on </a:t>
            </a:r>
            <a:r>
              <a:rPr lang="tr-TR" sz="3600" b="1" dirty="0" err="1">
                <a:solidFill>
                  <a:srgbClr val="0070C0"/>
                </a:solidFill>
              </a:rPr>
              <a:t>Proposal</a:t>
            </a:r>
            <a:r>
              <a:rPr lang="tr-TR" sz="3600" b="1" dirty="0">
                <a:solidFill>
                  <a:srgbClr val="0070C0"/>
                </a:solidFill>
              </a:rPr>
              <a:t> </a:t>
            </a:r>
            <a:r>
              <a:rPr lang="tr-TR" sz="3600" b="1" dirty="0" err="1">
                <a:solidFill>
                  <a:srgbClr val="0070C0"/>
                </a:solidFill>
              </a:rPr>
              <a:t>Writing</a:t>
            </a:r>
            <a:r>
              <a:rPr lang="tr-TR" sz="3600" b="1" dirty="0">
                <a:solidFill>
                  <a:srgbClr val="0070C0"/>
                </a:solidFill>
              </a:rPr>
              <a:t> </a:t>
            </a:r>
            <a:r>
              <a:rPr lang="tr-TR" sz="3600" b="1" dirty="0" err="1">
                <a:solidFill>
                  <a:srgbClr val="0070C0"/>
                </a:solidFill>
              </a:rPr>
              <a:t>Process</a:t>
            </a:r>
            <a:endParaRPr lang="tr-TR" sz="3600" b="1" dirty="0">
              <a:solidFill>
                <a:srgbClr val="0070C0"/>
              </a:solidFill>
            </a:endParaRPr>
          </a:p>
        </p:txBody>
      </p:sp>
      <p:sp>
        <p:nvSpPr>
          <p:cNvPr id="14" name="İçerik Yer Tutucusu 13">
            <a:extLst>
              <a:ext uri="{FF2B5EF4-FFF2-40B4-BE49-F238E27FC236}">
                <a16:creationId xmlns:a16="http://schemas.microsoft.com/office/drawing/2014/main" id="{21B99208-4E64-4FB8-B144-0E911D2D335B}"/>
              </a:ext>
            </a:extLst>
          </p:cNvPr>
          <p:cNvSpPr>
            <a:spLocks noGrp="1"/>
          </p:cNvSpPr>
          <p:nvPr>
            <p:ph idx="1"/>
          </p:nvPr>
        </p:nvSpPr>
        <p:spPr>
          <a:xfrm>
            <a:off x="528639" y="1690157"/>
            <a:ext cx="4424362" cy="4486805"/>
          </a:xfrm>
        </p:spPr>
        <p:txBody>
          <a:bodyPr>
            <a:normAutofit/>
          </a:bodyPr>
          <a:lstStyle/>
          <a:p>
            <a:pPr>
              <a:buFont typeface="Wingdings" panose="05000000000000000000" pitchFamily="2" charset="2"/>
              <a:buChar char="ü"/>
            </a:pPr>
            <a:r>
              <a:rPr lang="tr-TR" sz="2000" dirty="0"/>
              <a:t>Partners: </a:t>
            </a:r>
            <a:r>
              <a:rPr lang="tr-TR" sz="2000" dirty="0" err="1"/>
              <a:t>Regional</a:t>
            </a:r>
            <a:r>
              <a:rPr lang="tr-TR" sz="2000" dirty="0"/>
              <a:t> </a:t>
            </a:r>
            <a:r>
              <a:rPr lang="tr-TR" sz="2000" dirty="0" err="1"/>
              <a:t>coverage</a:t>
            </a:r>
            <a:r>
              <a:rPr lang="tr-TR" sz="2000" dirty="0"/>
              <a:t> </a:t>
            </a:r>
            <a:r>
              <a:rPr lang="tr-TR" sz="2000" dirty="0" err="1"/>
              <a:t>and</a:t>
            </a:r>
            <a:r>
              <a:rPr lang="tr-TR" sz="2000" dirty="0"/>
              <a:t> main </a:t>
            </a:r>
            <a:r>
              <a:rPr lang="tr-TR" sz="2000" dirty="0" err="1"/>
              <a:t>contribution</a:t>
            </a:r>
            <a:r>
              <a:rPr lang="tr-TR" sz="2000" dirty="0"/>
              <a:t> </a:t>
            </a:r>
            <a:r>
              <a:rPr lang="tr-TR" sz="2000" dirty="0" err="1"/>
              <a:t>taken</a:t>
            </a:r>
            <a:r>
              <a:rPr lang="tr-TR" sz="2000" dirty="0"/>
              <a:t> </a:t>
            </a:r>
            <a:r>
              <a:rPr lang="tr-TR" sz="2000" dirty="0" err="1"/>
              <a:t>into</a:t>
            </a:r>
            <a:r>
              <a:rPr lang="tr-TR" sz="2000" dirty="0"/>
              <a:t> </a:t>
            </a:r>
            <a:r>
              <a:rPr lang="tr-TR" sz="2000" dirty="0" err="1"/>
              <a:t>account</a:t>
            </a:r>
            <a:endParaRPr lang="tr-TR" sz="2000" dirty="0"/>
          </a:p>
          <a:p>
            <a:pPr>
              <a:buFont typeface="Wingdings" panose="05000000000000000000" pitchFamily="2" charset="2"/>
              <a:buChar char="ü"/>
            </a:pPr>
            <a:r>
              <a:rPr lang="tr-TR" sz="2000" dirty="0" err="1"/>
              <a:t>From</a:t>
            </a:r>
            <a:r>
              <a:rPr lang="tr-TR" sz="2000" dirty="0"/>
              <a:t> 2019 </a:t>
            </a:r>
            <a:r>
              <a:rPr lang="tr-TR" sz="2000" dirty="0" err="1"/>
              <a:t>to</a:t>
            </a:r>
            <a:r>
              <a:rPr lang="tr-TR" sz="2000" dirty="0"/>
              <a:t> 2020: EU </a:t>
            </a:r>
            <a:r>
              <a:rPr lang="tr-TR" sz="2000" dirty="0" err="1"/>
              <a:t>Green</a:t>
            </a:r>
            <a:r>
              <a:rPr lang="tr-TR" sz="2000" dirty="0"/>
              <a:t> </a:t>
            </a:r>
            <a:r>
              <a:rPr lang="tr-TR" sz="2000" dirty="0" err="1"/>
              <a:t>Deal</a:t>
            </a:r>
            <a:r>
              <a:rPr lang="tr-TR" sz="2000" dirty="0"/>
              <a:t> </a:t>
            </a:r>
            <a:r>
              <a:rPr lang="tr-TR" sz="2000" dirty="0" err="1"/>
              <a:t>and</a:t>
            </a:r>
            <a:r>
              <a:rPr lang="tr-TR" sz="2000" dirty="0"/>
              <a:t> Covid-19 </a:t>
            </a:r>
            <a:r>
              <a:rPr lang="tr-TR" sz="2000" dirty="0" err="1"/>
              <a:t>measures</a:t>
            </a:r>
            <a:r>
              <a:rPr lang="tr-TR" sz="2000" dirty="0"/>
              <a:t> </a:t>
            </a:r>
            <a:r>
              <a:rPr lang="tr-TR" sz="2000" dirty="0" err="1"/>
              <a:t>added</a:t>
            </a:r>
            <a:r>
              <a:rPr lang="tr-TR" sz="2000" dirty="0"/>
              <a:t>. </a:t>
            </a:r>
          </a:p>
          <a:p>
            <a:pPr>
              <a:buFont typeface="Wingdings" panose="05000000000000000000" pitchFamily="2" charset="2"/>
              <a:buChar char="Ø"/>
            </a:pPr>
            <a:r>
              <a:rPr lang="tr-TR" sz="2000" dirty="0"/>
              <a:t>1-to-1 </a:t>
            </a:r>
            <a:r>
              <a:rPr lang="tr-TR" sz="2000" dirty="0" err="1"/>
              <a:t>meetings</a:t>
            </a:r>
            <a:r>
              <a:rPr lang="tr-TR" sz="2000" dirty="0"/>
              <a:t> </a:t>
            </a:r>
            <a:r>
              <a:rPr lang="tr-TR" sz="2000" dirty="0" err="1"/>
              <a:t>with</a:t>
            </a:r>
            <a:r>
              <a:rPr lang="tr-TR" sz="2000" dirty="0"/>
              <a:t> </a:t>
            </a:r>
            <a:r>
              <a:rPr lang="tr-TR" sz="2000" dirty="0" err="1"/>
              <a:t>partners</a:t>
            </a:r>
            <a:r>
              <a:rPr lang="tr-TR" sz="2000" dirty="0"/>
              <a:t> </a:t>
            </a:r>
            <a:r>
              <a:rPr lang="tr-TR" sz="2000" dirty="0" err="1"/>
              <a:t>esp</a:t>
            </a:r>
            <a:r>
              <a:rPr lang="tr-TR" sz="2000" dirty="0"/>
              <a:t>. at </a:t>
            </a:r>
            <a:r>
              <a:rPr lang="tr-TR" sz="2000" dirty="0" err="1"/>
              <a:t>the</a:t>
            </a:r>
            <a:r>
              <a:rPr lang="tr-TR" sz="2000" dirty="0"/>
              <a:t> 2nd </a:t>
            </a:r>
            <a:r>
              <a:rPr lang="tr-TR" sz="2000" dirty="0" err="1"/>
              <a:t>stage</a:t>
            </a:r>
            <a:r>
              <a:rPr lang="tr-TR" sz="2000" dirty="0"/>
              <a:t>. </a:t>
            </a:r>
            <a:r>
              <a:rPr lang="tr-TR" sz="2000" dirty="0" err="1"/>
              <a:t>More</a:t>
            </a:r>
            <a:r>
              <a:rPr lang="tr-TR" sz="2000" dirty="0"/>
              <a:t> talk </a:t>
            </a:r>
            <a:r>
              <a:rPr lang="tr-TR" sz="2000" dirty="0" err="1"/>
              <a:t>with</a:t>
            </a:r>
            <a:r>
              <a:rPr lang="tr-TR" sz="2000" dirty="0"/>
              <a:t> </a:t>
            </a:r>
            <a:r>
              <a:rPr lang="tr-TR" sz="2000" dirty="0" err="1"/>
              <a:t>big</a:t>
            </a:r>
            <a:r>
              <a:rPr lang="tr-TR" sz="2000" dirty="0"/>
              <a:t> </a:t>
            </a:r>
            <a:r>
              <a:rPr lang="tr-TR" sz="2000" dirty="0" err="1"/>
              <a:t>sharks</a:t>
            </a:r>
            <a:r>
              <a:rPr lang="tr-TR" sz="2000" dirty="0"/>
              <a:t>… </a:t>
            </a:r>
          </a:p>
          <a:p>
            <a:pPr>
              <a:buBlip>
                <a:blip r:embed="rId2">
                  <a:extLst>
                    <a:ext uri="{96DAC541-7B7A-43D3-8B79-37D633B846F1}">
                      <asvg:svgBlip xmlns:asvg="http://schemas.microsoft.com/office/drawing/2016/SVG/main" r:embed="rId3"/>
                    </a:ext>
                  </a:extLst>
                </a:blip>
              </a:buBlip>
            </a:pPr>
            <a:r>
              <a:rPr lang="tr-TR" sz="2000" dirty="0" err="1"/>
              <a:t>Proposal</a:t>
            </a:r>
            <a:r>
              <a:rPr lang="tr-TR" sz="2000" dirty="0"/>
              <a:t> </a:t>
            </a:r>
            <a:r>
              <a:rPr lang="tr-TR" sz="2000" dirty="0" err="1"/>
              <a:t>writing</a:t>
            </a:r>
            <a:r>
              <a:rPr lang="tr-TR" sz="2000" dirty="0"/>
              <a:t> in </a:t>
            </a:r>
            <a:r>
              <a:rPr lang="tr-TR" sz="2000" dirty="0" err="1"/>
              <a:t>summer</a:t>
            </a:r>
            <a:r>
              <a:rPr lang="tr-TR" sz="2000" dirty="0"/>
              <a:t>… </a:t>
            </a:r>
          </a:p>
          <a:p>
            <a:pPr>
              <a:buFont typeface="Wingdings" panose="05000000000000000000" pitchFamily="2" charset="2"/>
              <a:buChar char="Ø"/>
            </a:pPr>
            <a:r>
              <a:rPr lang="tr-TR" sz="2000" dirty="0"/>
              <a:t>Partners </a:t>
            </a:r>
            <a:r>
              <a:rPr lang="tr-TR" sz="2000" dirty="0" err="1"/>
              <a:t>feedback</a:t>
            </a:r>
            <a:r>
              <a:rPr lang="tr-TR" sz="2000" dirty="0"/>
              <a:t> on </a:t>
            </a:r>
            <a:r>
              <a:rPr lang="tr-TR" sz="2000" dirty="0" err="1"/>
              <a:t>the</a:t>
            </a:r>
            <a:r>
              <a:rPr lang="tr-TR" sz="2000" dirty="0"/>
              <a:t> </a:t>
            </a:r>
            <a:r>
              <a:rPr lang="tr-TR" sz="2000" dirty="0" err="1"/>
              <a:t>proposal</a:t>
            </a:r>
            <a:r>
              <a:rPr lang="tr-TR" sz="2000" dirty="0"/>
              <a:t> </a:t>
            </a:r>
            <a:r>
              <a:rPr lang="tr-TR" sz="2000" dirty="0" err="1"/>
              <a:t>gathered</a:t>
            </a:r>
            <a:r>
              <a:rPr lang="tr-TR" sz="2000" dirty="0"/>
              <a:t> </a:t>
            </a:r>
            <a:r>
              <a:rPr lang="tr-TR" sz="2000" dirty="0" err="1"/>
              <a:t>via</a:t>
            </a:r>
            <a:r>
              <a:rPr lang="tr-TR" sz="2000" dirty="0"/>
              <a:t> online </a:t>
            </a:r>
            <a:r>
              <a:rPr lang="tr-TR" sz="2000" dirty="0" err="1"/>
              <a:t>meetings</a:t>
            </a:r>
            <a:r>
              <a:rPr lang="tr-TR" sz="2000" dirty="0"/>
              <a:t> &amp; e-</a:t>
            </a:r>
            <a:r>
              <a:rPr lang="tr-TR" sz="2000" dirty="0" err="1"/>
              <a:t>mails</a:t>
            </a:r>
            <a:r>
              <a:rPr lang="tr-TR" sz="2000" dirty="0"/>
              <a:t>. </a:t>
            </a:r>
          </a:p>
          <a:p>
            <a:pPr>
              <a:buFont typeface="Wingdings" panose="05000000000000000000" pitchFamily="2" charset="2"/>
              <a:buChar char="Ø"/>
            </a:pPr>
            <a:r>
              <a:rPr lang="tr-TR" sz="2000" dirty="0" err="1"/>
              <a:t>External</a:t>
            </a:r>
            <a:r>
              <a:rPr lang="tr-TR" sz="2000" dirty="0"/>
              <a:t> </a:t>
            </a:r>
            <a:r>
              <a:rPr lang="tr-TR" sz="2000" dirty="0" err="1"/>
              <a:t>support</a:t>
            </a:r>
            <a:endParaRPr lang="tr-TR" sz="2000" dirty="0"/>
          </a:p>
        </p:txBody>
      </p:sp>
      <p:pic>
        <p:nvPicPr>
          <p:cNvPr id="15" name="Resim 14">
            <a:extLst>
              <a:ext uri="{FF2B5EF4-FFF2-40B4-BE49-F238E27FC236}">
                <a16:creationId xmlns:a16="http://schemas.microsoft.com/office/drawing/2014/main" id="{0E804D42-2E77-4466-9C38-572042F838D7}"/>
              </a:ext>
            </a:extLst>
          </p:cNvPr>
          <p:cNvPicPr>
            <a:picLocks noChangeAspect="1"/>
          </p:cNvPicPr>
          <p:nvPr/>
        </p:nvPicPr>
        <p:blipFill rotWithShape="1">
          <a:blip r:embed="rId4"/>
          <a:srcRect l="8829" t="15820" r="33779" b="5258"/>
          <a:stretch/>
        </p:blipFill>
        <p:spPr>
          <a:xfrm>
            <a:off x="5204328" y="1690156"/>
            <a:ext cx="4476384" cy="3161245"/>
          </a:xfrm>
          <a:prstGeom prst="rect">
            <a:avLst/>
          </a:prstGeom>
        </p:spPr>
      </p:pic>
    </p:spTree>
    <p:extLst>
      <p:ext uri="{BB962C8B-B14F-4D97-AF65-F5344CB8AC3E}">
        <p14:creationId xmlns:p14="http://schemas.microsoft.com/office/powerpoint/2010/main" val="389143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CED15-2453-4BCB-B90F-FA74AE71FDDA}"/>
              </a:ext>
            </a:extLst>
          </p:cNvPr>
          <p:cNvSpPr>
            <a:spLocks noGrp="1"/>
          </p:cNvSpPr>
          <p:nvPr>
            <p:ph type="title"/>
          </p:nvPr>
        </p:nvSpPr>
        <p:spPr>
          <a:xfrm>
            <a:off x="681037" y="681037"/>
            <a:ext cx="8543925" cy="1325563"/>
          </a:xfrm>
        </p:spPr>
        <p:txBody>
          <a:bodyPr>
            <a:normAutofit/>
          </a:bodyPr>
          <a:lstStyle/>
          <a:p>
            <a:r>
              <a:rPr lang="tr-TR" sz="3600" b="1" dirty="0" err="1">
                <a:solidFill>
                  <a:srgbClr val="0070C0"/>
                </a:solidFill>
              </a:rPr>
              <a:t>Remarks</a:t>
            </a:r>
            <a:r>
              <a:rPr lang="tr-TR" sz="3600" b="1" dirty="0">
                <a:solidFill>
                  <a:srgbClr val="0070C0"/>
                </a:solidFill>
              </a:rPr>
              <a:t> on </a:t>
            </a:r>
            <a:r>
              <a:rPr lang="tr-TR" sz="3600" b="1" dirty="0" err="1">
                <a:solidFill>
                  <a:srgbClr val="0070C0"/>
                </a:solidFill>
              </a:rPr>
              <a:t>Proposal</a:t>
            </a:r>
            <a:r>
              <a:rPr lang="tr-TR" sz="3600" b="1" dirty="0">
                <a:solidFill>
                  <a:srgbClr val="0070C0"/>
                </a:solidFill>
              </a:rPr>
              <a:t> </a:t>
            </a:r>
            <a:r>
              <a:rPr lang="tr-TR" sz="3600" b="1" dirty="0" err="1">
                <a:solidFill>
                  <a:srgbClr val="0070C0"/>
                </a:solidFill>
              </a:rPr>
              <a:t>Writing</a:t>
            </a:r>
            <a:r>
              <a:rPr lang="tr-TR" sz="3600" b="1" dirty="0">
                <a:solidFill>
                  <a:srgbClr val="0070C0"/>
                </a:solidFill>
              </a:rPr>
              <a:t> </a:t>
            </a:r>
            <a:r>
              <a:rPr lang="tr-TR" sz="3600" b="1" dirty="0" err="1">
                <a:solidFill>
                  <a:srgbClr val="0070C0"/>
                </a:solidFill>
              </a:rPr>
              <a:t>Process</a:t>
            </a:r>
            <a:br>
              <a:rPr lang="tr-TR" sz="3600" b="1" dirty="0">
                <a:solidFill>
                  <a:srgbClr val="0070C0"/>
                </a:solidFill>
              </a:rPr>
            </a:br>
            <a:r>
              <a:rPr lang="tr-TR" sz="3600" b="1" dirty="0">
                <a:solidFill>
                  <a:srgbClr val="0070C0"/>
                </a:solidFill>
              </a:rPr>
              <a:t>Budget</a:t>
            </a:r>
          </a:p>
        </p:txBody>
      </p:sp>
      <p:pic>
        <p:nvPicPr>
          <p:cNvPr id="5" name="İçerik Yer Tutucusu 4" descr="metin içeren bir resim&#10;&#10;Açıklama otomatik olarak oluşturuldu">
            <a:extLst>
              <a:ext uri="{FF2B5EF4-FFF2-40B4-BE49-F238E27FC236}">
                <a16:creationId xmlns:a16="http://schemas.microsoft.com/office/drawing/2014/main" id="{4F6D2666-1692-4934-9C6E-03DAF5CC022C}"/>
              </a:ext>
            </a:extLst>
          </p:cNvPr>
          <p:cNvPicPr>
            <a:picLocks noGrp="1" noChangeAspect="1"/>
          </p:cNvPicPr>
          <p:nvPr>
            <p:ph idx="1"/>
          </p:nvPr>
        </p:nvPicPr>
        <p:blipFill rotWithShape="1">
          <a:blip r:embed="rId2"/>
          <a:srcRect l="8762" t="18491" r="34005" b="5790"/>
          <a:stretch/>
        </p:blipFill>
        <p:spPr>
          <a:xfrm>
            <a:off x="852754" y="2006600"/>
            <a:ext cx="4849404" cy="3294865"/>
          </a:xfrm>
        </p:spPr>
      </p:pic>
      <p:sp>
        <p:nvSpPr>
          <p:cNvPr id="7" name="Oval 6">
            <a:extLst>
              <a:ext uri="{FF2B5EF4-FFF2-40B4-BE49-F238E27FC236}">
                <a16:creationId xmlns:a16="http://schemas.microsoft.com/office/drawing/2014/main" id="{6940FF36-4981-494A-B157-85DA296D9FD6}"/>
              </a:ext>
            </a:extLst>
          </p:cNvPr>
          <p:cNvSpPr/>
          <p:nvPr/>
        </p:nvSpPr>
        <p:spPr>
          <a:xfrm>
            <a:off x="575353" y="2006601"/>
            <a:ext cx="2815119" cy="34663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Metin kutusu 8">
            <a:extLst>
              <a:ext uri="{FF2B5EF4-FFF2-40B4-BE49-F238E27FC236}">
                <a16:creationId xmlns:a16="http://schemas.microsoft.com/office/drawing/2014/main" id="{621E8505-3F10-4B3A-A835-F5B1A046F842}"/>
              </a:ext>
            </a:extLst>
          </p:cNvPr>
          <p:cNvSpPr txBox="1"/>
          <p:nvPr/>
        </p:nvSpPr>
        <p:spPr>
          <a:xfrm>
            <a:off x="6084014" y="2178122"/>
            <a:ext cx="3246633" cy="1938992"/>
          </a:xfrm>
          <a:prstGeom prst="rect">
            <a:avLst/>
          </a:prstGeom>
          <a:noFill/>
        </p:spPr>
        <p:txBody>
          <a:bodyPr wrap="square" rtlCol="0">
            <a:spAutoFit/>
          </a:bodyPr>
          <a:lstStyle/>
          <a:p>
            <a:pPr marL="285750" indent="-285750">
              <a:buFont typeface="Wingdings" panose="05000000000000000000" pitchFamily="2" charset="2"/>
              <a:buChar char="ü"/>
            </a:pPr>
            <a:r>
              <a:rPr lang="tr-TR" sz="2000" dirty="0" err="1"/>
              <a:t>Worked</a:t>
            </a:r>
            <a:r>
              <a:rPr lang="tr-TR" sz="2000" dirty="0"/>
              <a:t> on </a:t>
            </a:r>
            <a:r>
              <a:rPr lang="tr-TR" sz="2000" dirty="0" err="1"/>
              <a:t>budget</a:t>
            </a:r>
            <a:r>
              <a:rPr lang="tr-TR" sz="2000" dirty="0"/>
              <a:t> </a:t>
            </a:r>
            <a:r>
              <a:rPr lang="tr-TR" sz="2000" dirty="0" err="1"/>
              <a:t>first</a:t>
            </a:r>
            <a:endParaRPr lang="tr-TR" sz="2000" dirty="0"/>
          </a:p>
          <a:p>
            <a:pPr marL="285750" indent="-285750">
              <a:buFont typeface="Wingdings" panose="05000000000000000000" pitchFamily="2" charset="2"/>
              <a:buChar char="ü"/>
            </a:pPr>
            <a:r>
              <a:rPr lang="tr-TR" sz="2000" dirty="0" err="1"/>
              <a:t>Then</a:t>
            </a:r>
            <a:r>
              <a:rPr lang="tr-TR" sz="2000" dirty="0"/>
              <a:t> </a:t>
            </a:r>
            <a:r>
              <a:rPr lang="tr-TR" sz="2000" dirty="0" err="1"/>
              <a:t>shared</a:t>
            </a:r>
            <a:r>
              <a:rPr lang="tr-TR" sz="2000" dirty="0"/>
              <a:t> </a:t>
            </a:r>
            <a:r>
              <a:rPr lang="tr-TR" sz="2000" dirty="0" err="1"/>
              <a:t>with</a:t>
            </a:r>
            <a:r>
              <a:rPr lang="tr-TR" sz="2000" dirty="0"/>
              <a:t> </a:t>
            </a:r>
            <a:r>
              <a:rPr lang="tr-TR" sz="2000" dirty="0" err="1"/>
              <a:t>the</a:t>
            </a:r>
            <a:r>
              <a:rPr lang="tr-TR" sz="2000" dirty="0"/>
              <a:t> </a:t>
            </a:r>
            <a:r>
              <a:rPr lang="tr-TR" sz="2000" dirty="0" err="1"/>
              <a:t>partners</a:t>
            </a:r>
            <a:r>
              <a:rPr lang="tr-TR" sz="2000" dirty="0"/>
              <a:t> </a:t>
            </a:r>
            <a:r>
              <a:rPr lang="tr-TR" sz="2000" dirty="0" err="1"/>
              <a:t>seperately</a:t>
            </a:r>
            <a:endParaRPr lang="tr-TR" sz="2000" dirty="0"/>
          </a:p>
          <a:p>
            <a:pPr marL="285750" indent="-285750">
              <a:buFont typeface="Wingdings" panose="05000000000000000000" pitchFamily="2" charset="2"/>
              <a:buChar char="ü"/>
            </a:pPr>
            <a:r>
              <a:rPr lang="tr-TR" sz="2000" dirty="0" err="1"/>
              <a:t>After</a:t>
            </a:r>
            <a:r>
              <a:rPr lang="tr-TR" sz="2000" dirty="0"/>
              <a:t> </a:t>
            </a:r>
            <a:r>
              <a:rPr lang="tr-TR" sz="2000" dirty="0" err="1"/>
              <a:t>the</a:t>
            </a:r>
            <a:r>
              <a:rPr lang="tr-TR" sz="2000" dirty="0"/>
              <a:t> </a:t>
            </a:r>
            <a:r>
              <a:rPr lang="tr-TR" sz="2000" dirty="0" err="1"/>
              <a:t>negotiation</a:t>
            </a:r>
            <a:r>
              <a:rPr lang="tr-TR" sz="2000" dirty="0"/>
              <a:t> </a:t>
            </a:r>
            <a:r>
              <a:rPr lang="tr-TR" sz="2000" dirty="0" err="1"/>
              <a:t>with</a:t>
            </a:r>
            <a:r>
              <a:rPr lang="tr-TR" sz="2000" dirty="0"/>
              <a:t> </a:t>
            </a:r>
            <a:r>
              <a:rPr lang="tr-TR" sz="2000" dirty="0" err="1"/>
              <a:t>all</a:t>
            </a:r>
            <a:r>
              <a:rPr lang="tr-TR" sz="2000" dirty="0"/>
              <a:t> </a:t>
            </a:r>
            <a:r>
              <a:rPr lang="tr-TR" sz="2000" dirty="0" err="1"/>
              <a:t>the</a:t>
            </a:r>
            <a:r>
              <a:rPr lang="tr-TR" sz="2000" dirty="0"/>
              <a:t> </a:t>
            </a:r>
            <a:r>
              <a:rPr lang="tr-TR" sz="2000" dirty="0" err="1"/>
              <a:t>partners</a:t>
            </a:r>
            <a:r>
              <a:rPr lang="tr-TR" sz="2000" dirty="0"/>
              <a:t> </a:t>
            </a:r>
            <a:r>
              <a:rPr lang="tr-TR" sz="2000" dirty="0" err="1"/>
              <a:t>ended</a:t>
            </a:r>
            <a:r>
              <a:rPr lang="tr-TR" sz="2000" dirty="0"/>
              <a:t> </a:t>
            </a:r>
            <a:r>
              <a:rPr lang="tr-TR" sz="2000" dirty="0" err="1"/>
              <a:t>the</a:t>
            </a:r>
            <a:r>
              <a:rPr lang="tr-TR" sz="2000" dirty="0"/>
              <a:t> </a:t>
            </a:r>
            <a:r>
              <a:rPr lang="tr-TR" sz="2000" dirty="0" err="1"/>
              <a:t>budget</a:t>
            </a:r>
            <a:r>
              <a:rPr lang="tr-TR" sz="2000" dirty="0"/>
              <a:t> </a:t>
            </a:r>
            <a:r>
              <a:rPr lang="tr-TR" sz="2000" dirty="0" err="1"/>
              <a:t>was</a:t>
            </a:r>
            <a:r>
              <a:rPr lang="tr-TR" sz="2000" dirty="0"/>
              <a:t> </a:t>
            </a:r>
            <a:r>
              <a:rPr lang="tr-TR" sz="2000" dirty="0" err="1"/>
              <a:t>shared</a:t>
            </a:r>
            <a:r>
              <a:rPr lang="tr-TR" sz="2000" dirty="0"/>
              <a:t> </a:t>
            </a:r>
            <a:r>
              <a:rPr lang="tr-TR" sz="2000" dirty="0" err="1"/>
              <a:t>with</a:t>
            </a:r>
            <a:r>
              <a:rPr lang="tr-TR" sz="2000" dirty="0"/>
              <a:t> </a:t>
            </a:r>
            <a:r>
              <a:rPr lang="tr-TR" sz="2000" dirty="0" err="1"/>
              <a:t>all</a:t>
            </a:r>
            <a:r>
              <a:rPr lang="tr-TR" sz="2000" dirty="0"/>
              <a:t> </a:t>
            </a:r>
          </a:p>
        </p:txBody>
      </p:sp>
    </p:spTree>
    <p:extLst>
      <p:ext uri="{BB962C8B-B14F-4D97-AF65-F5344CB8AC3E}">
        <p14:creationId xmlns:p14="http://schemas.microsoft.com/office/powerpoint/2010/main" val="114731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64AA4E-230A-45D8-A7C8-5AD5D399C63D}"/>
              </a:ext>
            </a:extLst>
          </p:cNvPr>
          <p:cNvSpPr>
            <a:spLocks noGrp="1"/>
          </p:cNvSpPr>
          <p:nvPr>
            <p:ph type="title"/>
          </p:nvPr>
        </p:nvSpPr>
        <p:spPr/>
        <p:txBody>
          <a:bodyPr>
            <a:normAutofit/>
          </a:bodyPr>
          <a:lstStyle/>
          <a:p>
            <a:r>
              <a:rPr lang="tr-TR" sz="3600" b="1" dirty="0" err="1">
                <a:solidFill>
                  <a:srgbClr val="0070C0"/>
                </a:solidFill>
              </a:rPr>
              <a:t>Remarks</a:t>
            </a:r>
            <a:r>
              <a:rPr lang="tr-TR" sz="3600" b="1" dirty="0">
                <a:solidFill>
                  <a:srgbClr val="0070C0"/>
                </a:solidFill>
              </a:rPr>
              <a:t> on </a:t>
            </a:r>
            <a:r>
              <a:rPr lang="tr-TR" sz="3600" b="1" dirty="0" err="1">
                <a:solidFill>
                  <a:srgbClr val="0070C0"/>
                </a:solidFill>
              </a:rPr>
              <a:t>Proposal</a:t>
            </a:r>
            <a:r>
              <a:rPr lang="tr-TR" sz="3600" b="1" dirty="0">
                <a:solidFill>
                  <a:srgbClr val="0070C0"/>
                </a:solidFill>
              </a:rPr>
              <a:t> </a:t>
            </a:r>
            <a:r>
              <a:rPr lang="tr-TR" sz="3600" b="1" dirty="0" err="1">
                <a:solidFill>
                  <a:srgbClr val="0070C0"/>
                </a:solidFill>
              </a:rPr>
              <a:t>Writing</a:t>
            </a:r>
            <a:r>
              <a:rPr lang="tr-TR" sz="3600" b="1" dirty="0">
                <a:solidFill>
                  <a:srgbClr val="0070C0"/>
                </a:solidFill>
              </a:rPr>
              <a:t> </a:t>
            </a:r>
            <a:r>
              <a:rPr lang="tr-TR" sz="3600" b="1" dirty="0" err="1">
                <a:solidFill>
                  <a:srgbClr val="0070C0"/>
                </a:solidFill>
              </a:rPr>
              <a:t>Process</a:t>
            </a:r>
            <a:endParaRPr lang="tr-TR" sz="3600" dirty="0"/>
          </a:p>
        </p:txBody>
      </p:sp>
      <p:sp>
        <p:nvSpPr>
          <p:cNvPr id="3" name="İçerik Yer Tutucusu 2">
            <a:extLst>
              <a:ext uri="{FF2B5EF4-FFF2-40B4-BE49-F238E27FC236}">
                <a16:creationId xmlns:a16="http://schemas.microsoft.com/office/drawing/2014/main" id="{DEA3BA6F-F83F-45FC-83E1-E7858A052370}"/>
              </a:ext>
            </a:extLst>
          </p:cNvPr>
          <p:cNvSpPr>
            <a:spLocks noGrp="1"/>
          </p:cNvSpPr>
          <p:nvPr>
            <p:ph idx="1"/>
          </p:nvPr>
        </p:nvSpPr>
        <p:spPr>
          <a:xfrm>
            <a:off x="681037" y="1342739"/>
            <a:ext cx="8987896" cy="4605997"/>
          </a:xfrm>
        </p:spPr>
        <p:txBody>
          <a:bodyPr>
            <a:normAutofit fontScale="85000" lnSpcReduction="20000"/>
          </a:bodyPr>
          <a:lstStyle/>
          <a:p>
            <a:r>
              <a:rPr lang="tr-TR" dirty="0"/>
              <a:t>Be sure </a:t>
            </a:r>
            <a:r>
              <a:rPr lang="tr-TR" dirty="0" err="1"/>
              <a:t>that</a:t>
            </a:r>
            <a:r>
              <a:rPr lang="tr-TR" dirty="0"/>
              <a:t> </a:t>
            </a:r>
            <a:r>
              <a:rPr lang="tr-TR" dirty="0" err="1"/>
              <a:t>the</a:t>
            </a:r>
            <a:r>
              <a:rPr lang="tr-TR" dirty="0"/>
              <a:t> </a:t>
            </a:r>
            <a:r>
              <a:rPr lang="tr-TR" dirty="0" err="1"/>
              <a:t>targets</a:t>
            </a:r>
            <a:r>
              <a:rPr lang="tr-TR" dirty="0"/>
              <a:t>/</a:t>
            </a:r>
            <a:r>
              <a:rPr lang="tr-TR" dirty="0" err="1"/>
              <a:t>goals</a:t>
            </a:r>
            <a:r>
              <a:rPr lang="tr-TR" dirty="0"/>
              <a:t> in </a:t>
            </a:r>
            <a:r>
              <a:rPr lang="tr-TR" dirty="0" err="1"/>
              <a:t>the</a:t>
            </a:r>
            <a:r>
              <a:rPr lang="tr-TR" dirty="0"/>
              <a:t> </a:t>
            </a:r>
            <a:r>
              <a:rPr lang="tr-TR" dirty="0" err="1"/>
              <a:t>project</a:t>
            </a:r>
            <a:r>
              <a:rPr lang="tr-TR" dirty="0"/>
              <a:t> </a:t>
            </a:r>
            <a:r>
              <a:rPr lang="tr-TR" dirty="0" err="1"/>
              <a:t>are</a:t>
            </a:r>
            <a:r>
              <a:rPr lang="tr-TR" dirty="0"/>
              <a:t> </a:t>
            </a:r>
            <a:r>
              <a:rPr lang="tr-TR" b="1" dirty="0"/>
              <a:t>SMART</a:t>
            </a:r>
            <a:r>
              <a:rPr lang="tr-TR" dirty="0"/>
              <a:t> </a:t>
            </a:r>
          </a:p>
          <a:p>
            <a:r>
              <a:rPr lang="tr-TR" dirty="0" err="1"/>
              <a:t>Proofreading</a:t>
            </a:r>
            <a:r>
              <a:rPr lang="tr-TR" dirty="0"/>
              <a:t> </a:t>
            </a:r>
            <a:r>
              <a:rPr lang="tr-TR" dirty="0" err="1"/>
              <a:t>by</a:t>
            </a:r>
            <a:r>
              <a:rPr lang="tr-TR" dirty="0"/>
              <a:t> </a:t>
            </a:r>
            <a:r>
              <a:rPr lang="tr-TR" dirty="0" err="1"/>
              <a:t>possible</a:t>
            </a:r>
            <a:r>
              <a:rPr lang="tr-TR" dirty="0"/>
              <a:t> </a:t>
            </a:r>
            <a:r>
              <a:rPr lang="tr-TR" dirty="0" err="1"/>
              <a:t>colleagues</a:t>
            </a:r>
            <a:r>
              <a:rPr lang="tr-TR" dirty="0"/>
              <a:t>, </a:t>
            </a:r>
            <a:r>
              <a:rPr lang="tr-TR" dirty="0" err="1"/>
              <a:t>partners</a:t>
            </a:r>
            <a:r>
              <a:rPr lang="tr-TR" dirty="0"/>
              <a:t>…</a:t>
            </a:r>
          </a:p>
          <a:p>
            <a:r>
              <a:rPr lang="tr-TR" dirty="0"/>
              <a:t>Spell </a:t>
            </a:r>
            <a:r>
              <a:rPr lang="tr-TR" dirty="0" err="1"/>
              <a:t>check</a:t>
            </a:r>
            <a:endParaRPr lang="tr-TR" dirty="0"/>
          </a:p>
          <a:p>
            <a:r>
              <a:rPr lang="tr-TR" dirty="0" err="1"/>
              <a:t>Check</a:t>
            </a:r>
            <a:r>
              <a:rPr lang="tr-TR" dirty="0"/>
              <a:t> </a:t>
            </a:r>
            <a:r>
              <a:rPr lang="tr-TR" dirty="0" err="1"/>
              <a:t>numbers</a:t>
            </a:r>
            <a:r>
              <a:rPr lang="tr-TR" dirty="0"/>
              <a:t>, </a:t>
            </a:r>
            <a:r>
              <a:rPr lang="tr-TR" dirty="0" err="1"/>
              <a:t>dates</a:t>
            </a:r>
            <a:r>
              <a:rPr lang="tr-TR" dirty="0"/>
              <a:t> of </a:t>
            </a:r>
            <a:r>
              <a:rPr lang="tr-TR" dirty="0" err="1"/>
              <a:t>deliverables</a:t>
            </a:r>
            <a:r>
              <a:rPr lang="tr-TR" dirty="0"/>
              <a:t> in </a:t>
            </a:r>
            <a:r>
              <a:rPr lang="tr-TR" dirty="0" err="1"/>
              <a:t>the</a:t>
            </a:r>
            <a:r>
              <a:rPr lang="tr-TR" dirty="0"/>
              <a:t> </a:t>
            </a:r>
            <a:r>
              <a:rPr lang="tr-TR" dirty="0" err="1"/>
              <a:t>text</a:t>
            </a:r>
            <a:r>
              <a:rPr lang="tr-TR" dirty="0"/>
              <a:t> </a:t>
            </a:r>
            <a:r>
              <a:rPr lang="tr-TR" dirty="0" err="1"/>
              <a:t>and</a:t>
            </a:r>
            <a:r>
              <a:rPr lang="tr-TR" dirty="0"/>
              <a:t> </a:t>
            </a:r>
            <a:r>
              <a:rPr lang="tr-TR" dirty="0" err="1"/>
              <a:t>any</a:t>
            </a:r>
            <a:r>
              <a:rPr lang="tr-TR" dirty="0"/>
              <a:t> </a:t>
            </a:r>
            <a:r>
              <a:rPr lang="tr-TR" dirty="0" err="1"/>
              <a:t>other</a:t>
            </a:r>
            <a:r>
              <a:rPr lang="tr-TR" dirty="0"/>
              <a:t> </a:t>
            </a:r>
            <a:r>
              <a:rPr lang="tr-TR" dirty="0" err="1"/>
              <a:t>table</a:t>
            </a:r>
            <a:endParaRPr lang="tr-TR" dirty="0"/>
          </a:p>
          <a:p>
            <a:r>
              <a:rPr lang="tr-TR" dirty="0"/>
              <a:t>WP </a:t>
            </a:r>
            <a:r>
              <a:rPr lang="tr-TR" dirty="0" err="1"/>
              <a:t>and</a:t>
            </a:r>
            <a:r>
              <a:rPr lang="tr-TR" dirty="0"/>
              <a:t> </a:t>
            </a:r>
            <a:r>
              <a:rPr lang="tr-TR" dirty="0" err="1"/>
              <a:t>Task</a:t>
            </a:r>
            <a:r>
              <a:rPr lang="tr-TR" dirty="0"/>
              <a:t> </a:t>
            </a:r>
            <a:r>
              <a:rPr lang="tr-TR" dirty="0" err="1"/>
              <a:t>leaders</a:t>
            </a:r>
            <a:r>
              <a:rPr lang="tr-TR" dirty="0"/>
              <a:t> </a:t>
            </a:r>
            <a:r>
              <a:rPr lang="tr-TR" dirty="0" err="1"/>
              <a:t>must</a:t>
            </a:r>
            <a:r>
              <a:rPr lang="tr-TR" dirty="0"/>
              <a:t> be OK </a:t>
            </a:r>
            <a:r>
              <a:rPr lang="tr-TR" dirty="0" err="1"/>
              <a:t>with</a:t>
            </a:r>
            <a:r>
              <a:rPr lang="tr-TR" dirty="0"/>
              <a:t> </a:t>
            </a:r>
            <a:r>
              <a:rPr lang="tr-TR" dirty="0" err="1"/>
              <a:t>their</a:t>
            </a:r>
            <a:r>
              <a:rPr lang="tr-TR" dirty="0"/>
              <a:t> </a:t>
            </a:r>
            <a:r>
              <a:rPr lang="tr-TR" dirty="0" err="1"/>
              <a:t>duty</a:t>
            </a:r>
            <a:r>
              <a:rPr lang="tr-TR" dirty="0"/>
              <a:t>. </a:t>
            </a:r>
          </a:p>
          <a:p>
            <a:r>
              <a:rPr lang="tr-TR" dirty="0" err="1"/>
              <a:t>Document</a:t>
            </a:r>
            <a:r>
              <a:rPr lang="tr-TR" dirty="0"/>
              <a:t> </a:t>
            </a:r>
            <a:r>
              <a:rPr lang="tr-TR" dirty="0" err="1"/>
              <a:t>must</a:t>
            </a:r>
            <a:r>
              <a:rPr lang="tr-TR" dirty="0"/>
              <a:t> </a:t>
            </a:r>
            <a:r>
              <a:rPr lang="tr-TR" dirty="0" err="1"/>
              <a:t>have</a:t>
            </a:r>
            <a:r>
              <a:rPr lang="tr-TR" dirty="0"/>
              <a:t> </a:t>
            </a:r>
            <a:r>
              <a:rPr lang="tr-TR" dirty="0" err="1"/>
              <a:t>one</a:t>
            </a:r>
            <a:r>
              <a:rPr lang="tr-TR" dirty="0"/>
              <a:t> </a:t>
            </a:r>
            <a:r>
              <a:rPr lang="tr-TR" dirty="0" err="1"/>
              <a:t>owner</a:t>
            </a:r>
            <a:r>
              <a:rPr lang="tr-TR" dirty="0"/>
              <a:t> (</a:t>
            </a:r>
            <a:r>
              <a:rPr lang="tr-TR" dirty="0" err="1"/>
              <a:t>if</a:t>
            </a:r>
            <a:r>
              <a:rPr lang="tr-TR" dirty="0"/>
              <a:t> not </a:t>
            </a:r>
            <a:r>
              <a:rPr lang="tr-TR" dirty="0" err="1"/>
              <a:t>decided</a:t>
            </a:r>
            <a:r>
              <a:rPr lang="tr-TR" dirty="0"/>
              <a:t> </a:t>
            </a:r>
            <a:r>
              <a:rPr lang="tr-TR" dirty="0" err="1"/>
              <a:t>to</a:t>
            </a:r>
            <a:r>
              <a:rPr lang="tr-TR" dirty="0"/>
              <a:t> </a:t>
            </a:r>
            <a:r>
              <a:rPr lang="tr-TR" dirty="0" err="1"/>
              <a:t>work</a:t>
            </a:r>
            <a:r>
              <a:rPr lang="tr-TR" dirty="0"/>
              <a:t> on a </a:t>
            </a:r>
            <a:r>
              <a:rPr lang="tr-TR" dirty="0" err="1"/>
              <a:t>shared</a:t>
            </a:r>
            <a:r>
              <a:rPr lang="tr-TR" dirty="0"/>
              <a:t> </a:t>
            </a:r>
            <a:r>
              <a:rPr lang="tr-TR" dirty="0" err="1"/>
              <a:t>document</a:t>
            </a:r>
            <a:r>
              <a:rPr lang="tr-TR" dirty="0"/>
              <a:t>)</a:t>
            </a:r>
          </a:p>
          <a:p>
            <a:r>
              <a:rPr lang="tr-TR" dirty="0"/>
              <a:t>Pay </a:t>
            </a:r>
            <a:r>
              <a:rPr lang="tr-TR" dirty="0" err="1"/>
              <a:t>attention</a:t>
            </a:r>
            <a:r>
              <a:rPr lang="tr-TR" dirty="0"/>
              <a:t> </a:t>
            </a:r>
            <a:r>
              <a:rPr lang="tr-TR" dirty="0" err="1"/>
              <a:t>to</a:t>
            </a:r>
            <a:r>
              <a:rPr lang="tr-TR" dirty="0"/>
              <a:t> </a:t>
            </a:r>
            <a:r>
              <a:rPr lang="tr-TR" dirty="0" err="1"/>
              <a:t>different</a:t>
            </a:r>
            <a:r>
              <a:rPr lang="tr-TR" dirty="0"/>
              <a:t> </a:t>
            </a:r>
            <a:r>
              <a:rPr lang="tr-TR" dirty="0" err="1"/>
              <a:t>versions</a:t>
            </a:r>
            <a:r>
              <a:rPr lang="tr-TR" dirty="0"/>
              <a:t> </a:t>
            </a:r>
            <a:r>
              <a:rPr lang="tr-TR" dirty="0" err="1"/>
              <a:t>arriving</a:t>
            </a:r>
            <a:r>
              <a:rPr lang="tr-TR" dirty="0"/>
              <a:t> </a:t>
            </a:r>
            <a:r>
              <a:rPr lang="tr-TR" dirty="0" err="1"/>
              <a:t>from</a:t>
            </a:r>
            <a:r>
              <a:rPr lang="tr-TR" dirty="0"/>
              <a:t> </a:t>
            </a:r>
            <a:r>
              <a:rPr lang="tr-TR" dirty="0" err="1"/>
              <a:t>different</a:t>
            </a:r>
            <a:r>
              <a:rPr lang="tr-TR" dirty="0"/>
              <a:t> </a:t>
            </a:r>
            <a:r>
              <a:rPr lang="tr-TR" dirty="0" err="1"/>
              <a:t>parties</a:t>
            </a:r>
            <a:r>
              <a:rPr lang="tr-TR" dirty="0"/>
              <a:t>!!! </a:t>
            </a:r>
          </a:p>
          <a:p>
            <a:r>
              <a:rPr lang="tr-TR" dirty="0" err="1"/>
              <a:t>Every</a:t>
            </a:r>
            <a:r>
              <a:rPr lang="tr-TR" dirty="0"/>
              <a:t> </a:t>
            </a:r>
            <a:r>
              <a:rPr lang="tr-TR" dirty="0" err="1"/>
              <a:t>comment</a:t>
            </a:r>
            <a:r>
              <a:rPr lang="tr-TR" dirty="0"/>
              <a:t> </a:t>
            </a:r>
            <a:r>
              <a:rPr lang="tr-TR" dirty="0" err="1"/>
              <a:t>and</a:t>
            </a:r>
            <a:r>
              <a:rPr lang="tr-TR" dirty="0"/>
              <a:t> </a:t>
            </a:r>
            <a:r>
              <a:rPr lang="tr-TR" dirty="0" err="1"/>
              <a:t>change</a:t>
            </a:r>
            <a:r>
              <a:rPr lang="tr-TR" dirty="0"/>
              <a:t> </a:t>
            </a:r>
            <a:r>
              <a:rPr lang="tr-TR" dirty="0" err="1"/>
              <a:t>must</a:t>
            </a:r>
            <a:r>
              <a:rPr lang="tr-TR" dirty="0"/>
              <a:t> be </a:t>
            </a:r>
            <a:r>
              <a:rPr lang="tr-TR" dirty="0" err="1"/>
              <a:t>taken</a:t>
            </a:r>
            <a:r>
              <a:rPr lang="tr-TR" dirty="0"/>
              <a:t> </a:t>
            </a:r>
            <a:r>
              <a:rPr lang="tr-TR" dirty="0" err="1"/>
              <a:t>to</a:t>
            </a:r>
            <a:r>
              <a:rPr lang="tr-TR" dirty="0"/>
              <a:t> </a:t>
            </a:r>
            <a:r>
              <a:rPr lang="tr-TR" dirty="0" err="1"/>
              <a:t>the</a:t>
            </a:r>
            <a:r>
              <a:rPr lang="tr-TR" dirty="0"/>
              <a:t> </a:t>
            </a:r>
            <a:r>
              <a:rPr lang="tr-TR" dirty="0" err="1"/>
              <a:t>master</a:t>
            </a:r>
            <a:r>
              <a:rPr lang="tr-TR" dirty="0"/>
              <a:t> </a:t>
            </a:r>
            <a:r>
              <a:rPr lang="tr-TR" dirty="0" err="1"/>
              <a:t>document</a:t>
            </a:r>
            <a:r>
              <a:rPr lang="tr-TR" dirty="0"/>
              <a:t>!!! </a:t>
            </a:r>
          </a:p>
          <a:p>
            <a:r>
              <a:rPr lang="tr-TR" dirty="0" err="1"/>
              <a:t>Submit</a:t>
            </a:r>
            <a:r>
              <a:rPr lang="tr-TR" dirty="0"/>
              <a:t> </a:t>
            </a:r>
            <a:r>
              <a:rPr lang="tr-TR" dirty="0" err="1"/>
              <a:t>earlier</a:t>
            </a:r>
            <a:r>
              <a:rPr lang="tr-TR" dirty="0"/>
              <a:t> </a:t>
            </a:r>
            <a:r>
              <a:rPr lang="tr-TR" dirty="0" err="1"/>
              <a:t>to</a:t>
            </a:r>
            <a:r>
              <a:rPr lang="tr-TR" dirty="0"/>
              <a:t> </a:t>
            </a:r>
            <a:r>
              <a:rPr lang="tr-TR" dirty="0" err="1"/>
              <a:t>the</a:t>
            </a:r>
            <a:r>
              <a:rPr lang="tr-TR" dirty="0"/>
              <a:t> PP, </a:t>
            </a:r>
            <a:r>
              <a:rPr lang="tr-TR" dirty="0" err="1"/>
              <a:t>the</a:t>
            </a:r>
            <a:r>
              <a:rPr lang="tr-TR" dirty="0"/>
              <a:t> </a:t>
            </a:r>
            <a:r>
              <a:rPr lang="tr-TR" dirty="0" err="1"/>
              <a:t>docs</a:t>
            </a:r>
            <a:r>
              <a:rPr lang="tr-TR" dirty="0"/>
              <a:t> can be </a:t>
            </a:r>
            <a:r>
              <a:rPr lang="tr-TR" dirty="0" err="1"/>
              <a:t>revoked</a:t>
            </a:r>
            <a:r>
              <a:rPr lang="tr-TR" dirty="0"/>
              <a:t> </a:t>
            </a:r>
            <a:r>
              <a:rPr lang="tr-TR" dirty="0" err="1"/>
              <a:t>and</a:t>
            </a:r>
            <a:r>
              <a:rPr lang="tr-TR" dirty="0"/>
              <a:t> </a:t>
            </a:r>
            <a:r>
              <a:rPr lang="tr-TR" dirty="0" err="1"/>
              <a:t>reuploaded</a:t>
            </a:r>
            <a:r>
              <a:rPr lang="tr-TR" dirty="0"/>
              <a:t> </a:t>
            </a:r>
            <a:r>
              <a:rPr lang="tr-TR" dirty="0" err="1"/>
              <a:t>after</a:t>
            </a:r>
            <a:r>
              <a:rPr lang="tr-TR" dirty="0"/>
              <a:t> </a:t>
            </a:r>
            <a:r>
              <a:rPr lang="tr-TR" dirty="0" err="1"/>
              <a:t>submission</a:t>
            </a:r>
            <a:r>
              <a:rPr lang="tr-TR" dirty="0"/>
              <a:t> </a:t>
            </a:r>
            <a:r>
              <a:rPr lang="tr-TR" dirty="0" err="1"/>
              <a:t>until</a:t>
            </a:r>
            <a:r>
              <a:rPr lang="tr-TR" dirty="0"/>
              <a:t> </a:t>
            </a:r>
            <a:r>
              <a:rPr lang="tr-TR" dirty="0" err="1"/>
              <a:t>the</a:t>
            </a:r>
            <a:r>
              <a:rPr lang="tr-TR" dirty="0"/>
              <a:t> </a:t>
            </a:r>
            <a:r>
              <a:rPr lang="tr-TR" dirty="0" err="1"/>
              <a:t>deadline</a:t>
            </a:r>
            <a:r>
              <a:rPr lang="tr-TR" dirty="0"/>
              <a:t>. </a:t>
            </a:r>
          </a:p>
        </p:txBody>
      </p:sp>
    </p:spTree>
    <p:extLst>
      <p:ext uri="{BB962C8B-B14F-4D97-AF65-F5344CB8AC3E}">
        <p14:creationId xmlns:p14="http://schemas.microsoft.com/office/powerpoint/2010/main" val="369672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D2594F4-6E1F-4CC9-9E95-DA6795565CED}"/>
              </a:ext>
            </a:extLst>
          </p:cNvPr>
          <p:cNvSpPr txBox="1"/>
          <p:nvPr/>
        </p:nvSpPr>
        <p:spPr>
          <a:xfrm>
            <a:off x="681038" y="1503955"/>
            <a:ext cx="4160456" cy="1325563"/>
          </a:xfrm>
          <a:prstGeom prst="rect">
            <a:avLst/>
          </a:prstGeom>
        </p:spPr>
        <p:txBody>
          <a:bodyPr vert="horz" lIns="91440" tIns="45720" rIns="91440" bIns="45720" rtlCol="0" anchor="ctr">
            <a:normAutofit/>
          </a:bodyPr>
          <a:lstStyle/>
          <a:p>
            <a:pPr>
              <a:lnSpc>
                <a:spcPct val="90000"/>
              </a:lnSpc>
              <a:spcBef>
                <a:spcPct val="0"/>
              </a:spcBef>
              <a:spcAft>
                <a:spcPts val="488"/>
              </a:spcAft>
            </a:pPr>
            <a:r>
              <a:rPr lang="en-US" sz="4400" b="1" i="1" kern="1200" dirty="0">
                <a:solidFill>
                  <a:schemeClr val="tx1"/>
                </a:solidFill>
                <a:latin typeface="+mj-lt"/>
                <a:ea typeface="+mj-ea"/>
                <a:cs typeface="+mj-cs"/>
              </a:rPr>
              <a:t>THANK YOU </a:t>
            </a:r>
            <a:r>
              <a:rPr lang="en-US" sz="4400" b="1" kern="1200" dirty="0">
                <a:solidFill>
                  <a:schemeClr val="tx1"/>
                </a:solidFill>
                <a:latin typeface="+mj-lt"/>
                <a:ea typeface="+mj-ea"/>
                <a:cs typeface="+mj-cs"/>
                <a:sym typeface="Wingdings" panose="05000000000000000000" pitchFamily="2" charset="2"/>
              </a:rPr>
              <a:t></a:t>
            </a:r>
            <a:endParaRPr lang="en-US" sz="4400" b="1" kern="1200" dirty="0">
              <a:solidFill>
                <a:schemeClr val="tx1"/>
              </a:solidFill>
              <a:latin typeface="+mj-lt"/>
              <a:ea typeface="+mj-ea"/>
              <a:cs typeface="+mj-cs"/>
            </a:endParaRPr>
          </a:p>
        </p:txBody>
      </p:sp>
      <p:sp>
        <p:nvSpPr>
          <p:cNvPr id="2" name="Metin kutusu 1">
            <a:extLst>
              <a:ext uri="{FF2B5EF4-FFF2-40B4-BE49-F238E27FC236}">
                <a16:creationId xmlns:a16="http://schemas.microsoft.com/office/drawing/2014/main" id="{A6AB2E55-7AE8-4803-9713-D83147E69BF3}"/>
              </a:ext>
            </a:extLst>
          </p:cNvPr>
          <p:cNvSpPr txBox="1"/>
          <p:nvPr/>
        </p:nvSpPr>
        <p:spPr>
          <a:xfrm>
            <a:off x="681038" y="2727729"/>
            <a:ext cx="4643344" cy="2626316"/>
          </a:xfrm>
          <a:prstGeom prst="rect">
            <a:avLst/>
          </a:prstGeom>
        </p:spPr>
        <p:txBody>
          <a:bodyPr vert="horz" lIns="91440" tIns="45720" rIns="91440" bIns="45720" rtlCol="0">
            <a:normAutofit/>
          </a:bodyPr>
          <a:lstStyle/>
          <a:p>
            <a:pPr>
              <a:lnSpc>
                <a:spcPct val="90000"/>
              </a:lnSpc>
              <a:spcAft>
                <a:spcPts val="600"/>
              </a:spcAft>
            </a:pPr>
            <a:r>
              <a:rPr lang="en-US" dirty="0"/>
              <a:t>Eda Çığ </a:t>
            </a:r>
            <a:r>
              <a:rPr lang="en-US" dirty="0" err="1"/>
              <a:t>Türktaş</a:t>
            </a:r>
            <a:endParaRPr lang="tr-TR" dirty="0"/>
          </a:p>
          <a:p>
            <a:pPr>
              <a:lnSpc>
                <a:spcPct val="90000"/>
              </a:lnSpc>
              <a:spcAft>
                <a:spcPts val="600"/>
              </a:spcAft>
            </a:pPr>
            <a:r>
              <a:rPr lang="tr-TR" dirty="0"/>
              <a:t>İstanbul </a:t>
            </a:r>
            <a:r>
              <a:rPr lang="tr-TR" dirty="0" err="1"/>
              <a:t>Chamber</a:t>
            </a:r>
            <a:r>
              <a:rPr lang="tr-TR" dirty="0"/>
              <a:t> of </a:t>
            </a:r>
            <a:r>
              <a:rPr lang="tr-TR" dirty="0" err="1"/>
              <a:t>Industry</a:t>
            </a:r>
            <a:endParaRPr lang="tr-TR" dirty="0"/>
          </a:p>
          <a:p>
            <a:pPr>
              <a:lnSpc>
                <a:spcPct val="90000"/>
              </a:lnSpc>
              <a:spcAft>
                <a:spcPts val="600"/>
              </a:spcAft>
            </a:pPr>
            <a:r>
              <a:rPr lang="tr-TR" dirty="0"/>
              <a:t>R&amp;D </a:t>
            </a:r>
            <a:r>
              <a:rPr lang="tr-TR" dirty="0" err="1"/>
              <a:t>and</a:t>
            </a:r>
            <a:r>
              <a:rPr lang="tr-TR" dirty="0"/>
              <a:t> </a:t>
            </a:r>
            <a:r>
              <a:rPr lang="tr-TR" dirty="0" err="1"/>
              <a:t>Technology</a:t>
            </a:r>
            <a:r>
              <a:rPr lang="tr-TR" dirty="0"/>
              <a:t> </a:t>
            </a:r>
            <a:r>
              <a:rPr lang="tr-TR" dirty="0" err="1"/>
              <a:t>Department</a:t>
            </a:r>
            <a:endParaRPr lang="en-US" dirty="0"/>
          </a:p>
          <a:p>
            <a:pPr>
              <a:lnSpc>
                <a:spcPct val="90000"/>
              </a:lnSpc>
              <a:spcAft>
                <a:spcPts val="600"/>
              </a:spcAft>
            </a:pPr>
            <a:r>
              <a:rPr lang="en-US" dirty="0"/>
              <a:t>E-mail: </a:t>
            </a:r>
            <a:r>
              <a:rPr lang="en-US" dirty="0">
                <a:hlinkClick r:id="rId3"/>
              </a:rPr>
              <a:t>ecig@iso.org.tr</a:t>
            </a:r>
            <a:endParaRPr lang="en-US" dirty="0"/>
          </a:p>
          <a:p>
            <a:pPr>
              <a:lnSpc>
                <a:spcPct val="90000"/>
              </a:lnSpc>
              <a:spcAft>
                <a:spcPts val="600"/>
              </a:spcAft>
            </a:pPr>
            <a:r>
              <a:rPr lang="en-US" dirty="0">
                <a:hlinkClick r:id="rId4"/>
              </a:rPr>
              <a:t>https://www.linkedin.com/in/edacig/</a:t>
            </a:r>
            <a:r>
              <a:rPr lang="en-US" dirty="0"/>
              <a:t> </a:t>
            </a:r>
          </a:p>
          <a:p>
            <a:pPr indent="-228600">
              <a:lnSpc>
                <a:spcPct val="90000"/>
              </a:lnSpc>
              <a:spcAft>
                <a:spcPts val="600"/>
              </a:spcAft>
              <a:buFont typeface="Arial" panose="020B0604020202020204" pitchFamily="34" charset="0"/>
              <a:buChar char="•"/>
            </a:pPr>
            <a:endParaRPr lang="en-US" dirty="0"/>
          </a:p>
        </p:txBody>
      </p:sp>
      <p:pic>
        <p:nvPicPr>
          <p:cNvPr id="8" name="Resim 7">
            <a:extLst>
              <a:ext uri="{FF2B5EF4-FFF2-40B4-BE49-F238E27FC236}">
                <a16:creationId xmlns:a16="http://schemas.microsoft.com/office/drawing/2014/main" id="{57E9CEE4-D7DA-45FF-9C92-1699D725A1E5}"/>
              </a:ext>
            </a:extLst>
          </p:cNvPr>
          <p:cNvPicPr>
            <a:picLocks noChangeAspect="1"/>
          </p:cNvPicPr>
          <p:nvPr/>
        </p:nvPicPr>
        <p:blipFill rotWithShape="1">
          <a:blip r:embed="rId5"/>
          <a:srcRect l="6349" r="7743" b="3"/>
          <a:stretch/>
        </p:blipFill>
        <p:spPr>
          <a:xfrm>
            <a:off x="6419772" y="2727729"/>
            <a:ext cx="3486228"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Resim 6">
            <a:extLst>
              <a:ext uri="{FF2B5EF4-FFF2-40B4-BE49-F238E27FC236}">
                <a16:creationId xmlns:a16="http://schemas.microsoft.com/office/drawing/2014/main" id="{544CAD5F-D2CF-440B-B357-88726AF4968A}"/>
              </a:ext>
            </a:extLst>
          </p:cNvPr>
          <p:cNvPicPr>
            <a:picLocks noChangeAspect="1"/>
          </p:cNvPicPr>
          <p:nvPr/>
        </p:nvPicPr>
        <p:blipFill rotWithShape="1">
          <a:blip r:embed="rId6"/>
          <a:srcRect l="196" r="10615" b="-6"/>
          <a:stretch/>
        </p:blipFill>
        <p:spPr>
          <a:xfrm>
            <a:off x="5087555" y="1"/>
            <a:ext cx="285944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44632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image22.png"/>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0" y="-46939"/>
            <a:ext cx="9906000" cy="6904939"/>
          </a:xfrm>
          <a:prstGeom prst="rect">
            <a:avLst/>
          </a:prstGeom>
          <a:ln w="12700">
            <a:miter lim="400000"/>
          </a:ln>
        </p:spPr>
      </p:pic>
      <p:sp>
        <p:nvSpPr>
          <p:cNvPr id="333" name="Shape 333"/>
          <p:cNvSpPr/>
          <p:nvPr/>
        </p:nvSpPr>
        <p:spPr>
          <a:xfrm>
            <a:off x="19050" y="1600200"/>
            <a:ext cx="9906000" cy="3441962"/>
          </a:xfrm>
          <a:prstGeom prst="rect">
            <a:avLst/>
          </a:prstGeom>
          <a:ln w="12700">
            <a:noFill/>
            <a:miter lim="400000"/>
          </a:ln>
          <a:extLst>
            <a:ext uri="{C572A759-6A51-4108-AA02-DFA0A04FC94B}">
              <ma14:wrappingTextBoxFlag xmlns="" xmlns:ma14="http://schemas.microsoft.com/office/mac/drawingml/2011/main" val="1"/>
            </a:ext>
          </a:extLst>
        </p:spPr>
        <p:txBody>
          <a:bodyPr lIns="45719" rIns="45719">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sz="2400">
                <a:solidFill>
                  <a:srgbClr val="FFFFFF"/>
                </a:solidFill>
                <a:latin typeface="Arial"/>
                <a:ea typeface="Arial"/>
                <a:cs typeface="Arial"/>
                <a:sym typeface="Arial"/>
              </a:defRPr>
            </a:pPr>
            <a:r>
              <a:rPr kumimoji="0" sz="2400" b="0" i="0" u="none" strike="noStrike" kern="1200" cap="none" spc="0" normalizeH="0" baseline="0" noProof="0" dirty="0">
                <a:ln>
                  <a:noFill/>
                </a:ln>
                <a:solidFill>
                  <a:srgbClr val="FFFFFF"/>
                </a:solidFill>
                <a:effectLst/>
                <a:uLnTx/>
                <a:uFillTx/>
                <a:latin typeface="Arial"/>
                <a:cs typeface="Arial"/>
                <a:sym typeface="Arial"/>
              </a:rPr>
              <a:t>Contact:</a:t>
            </a:r>
            <a:endParaRPr kumimoji="0" sz="2400" b="0" i="0" u="none" strike="noStrike" kern="1200" cap="none" spc="0" normalizeH="0" baseline="0" noProof="0" dirty="0">
              <a:ln>
                <a:noFill/>
              </a:ln>
              <a:solidFill>
                <a:srgbClr val="888888"/>
              </a:solidFill>
              <a:effectLst/>
              <a:uLnTx/>
              <a:uFillTx/>
              <a:latin typeface="Arial"/>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sz="1400" b="1">
                <a:solidFill>
                  <a:srgbClr val="FFFFFF"/>
                </a:solidFill>
                <a:latin typeface="Arial"/>
                <a:ea typeface="Arial"/>
                <a:cs typeface="Arial"/>
                <a:sym typeface="Arial"/>
              </a:defRPr>
            </a:pPr>
            <a:endParaRPr kumimoji="0" sz="1400" b="1" i="0" u="none" strike="noStrike" kern="1200" cap="none" spc="0" normalizeH="0" baseline="0" noProof="0" dirty="0">
              <a:ln>
                <a:noFill/>
              </a:ln>
              <a:solidFill>
                <a:prstClr val="white"/>
              </a:solidFill>
              <a:effectLst/>
              <a:uLnTx/>
              <a:uFillTx/>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b="1">
                <a:solidFill>
                  <a:srgbClr val="FFFFFF"/>
                </a:solidFill>
                <a:latin typeface="Arial"/>
                <a:ea typeface="Arial"/>
                <a:cs typeface="Arial"/>
                <a:sym typeface="Arial"/>
              </a:defRPr>
            </a:pPr>
            <a:r>
              <a:rPr kumimoji="0" sz="2400" b="1" i="0" u="none" strike="noStrike" kern="1200" cap="none" spc="0" normalizeH="0" baseline="0" noProof="0" dirty="0">
                <a:ln>
                  <a:noFill/>
                </a:ln>
                <a:solidFill>
                  <a:prstClr val="white"/>
                </a:solidFill>
                <a:effectLst/>
                <a:uLnTx/>
                <a:uFillTx/>
                <a:latin typeface="Calibri Light" panose="020F0302020204030204"/>
                <a:cs typeface="Arial"/>
                <a:sym typeface="Arial"/>
              </a:rPr>
              <a:t>Office Address</a:t>
            </a:r>
            <a:endParaRPr kumimoji="0" sz="3200" b="1" i="0" u="none" strike="noStrike" kern="1200" cap="none" spc="0" normalizeH="0" baseline="0" noProof="0" dirty="0">
              <a:ln>
                <a:noFill/>
              </a:ln>
              <a:solidFill>
                <a:prstClr val="white"/>
              </a:solidFill>
              <a:effectLst/>
              <a:uLnTx/>
              <a:uFillTx/>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i="1">
                <a:solidFill>
                  <a:srgbClr val="FFFFFF"/>
                </a:solidFill>
                <a:latin typeface="Arial"/>
                <a:ea typeface="Arial"/>
                <a:cs typeface="Arial"/>
                <a:sym typeface="Arial"/>
              </a:defRPr>
            </a:pPr>
            <a:r>
              <a:rPr kumimoji="0" sz="2400" b="0" i="1" u="none" strike="noStrike" kern="1200" cap="none" spc="0" normalizeH="0" baseline="0" noProof="0" dirty="0">
                <a:ln>
                  <a:noFill/>
                </a:ln>
                <a:solidFill>
                  <a:prstClr val="white"/>
                </a:solidFill>
                <a:effectLst/>
                <a:uLnTx/>
                <a:uFillTx/>
                <a:latin typeface="Calibri Light" panose="020F0302020204030204"/>
                <a:cs typeface="Arial"/>
                <a:sym typeface="Arial"/>
              </a:rPr>
              <a:t>Turkey in Horizon 2020 Project</a:t>
            </a:r>
            <a:endParaRPr kumimoji="0" sz="3200" b="0" i="1" u="none" strike="noStrike" kern="1200" cap="none" spc="0" normalizeH="0" baseline="0" noProof="0" dirty="0">
              <a:ln>
                <a:noFill/>
              </a:ln>
              <a:solidFill>
                <a:prstClr val="white"/>
              </a:solidFill>
              <a:effectLst/>
              <a:uLnTx/>
              <a:uFillTx/>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i="1">
                <a:solidFill>
                  <a:srgbClr val="FFFFFF"/>
                </a:solidFill>
                <a:latin typeface="Arial"/>
                <a:ea typeface="Arial"/>
                <a:cs typeface="Arial"/>
                <a:sym typeface="Arial"/>
              </a:defRPr>
            </a:pPr>
            <a:r>
              <a:rPr kumimoji="0" lang="en-US" sz="2400" b="0" i="1" u="none" strike="noStrike" kern="1200" cap="none" spc="0" normalizeH="0" baseline="0" noProof="0" dirty="0">
                <a:ln>
                  <a:noFill/>
                </a:ln>
                <a:solidFill>
                  <a:prstClr val="white"/>
                </a:solidFill>
                <a:effectLst/>
                <a:uLnTx/>
                <a:uFillTx/>
                <a:latin typeface="Calibri Light" panose="020F0302020204030204"/>
                <a:cs typeface="Arial"/>
                <a:sym typeface="Arial"/>
              </a:rPr>
              <a:t>And Sokak 8/12 Akasya Apt. 06680 Çankaya/Ankara</a:t>
            </a:r>
          </a:p>
          <a:p>
            <a:pPr marL="0" marR="0" lvl="0" indent="0" algn="ctr" defTabSz="914400" rtl="0" eaLnBrk="1" fontAlgn="auto" latinLnBrk="0" hangingPunct="1">
              <a:lnSpc>
                <a:spcPct val="100000"/>
              </a:lnSpc>
              <a:spcBef>
                <a:spcPts val="300"/>
              </a:spcBef>
              <a:spcAft>
                <a:spcPts val="0"/>
              </a:spcAft>
              <a:buClrTx/>
              <a:buSzTx/>
              <a:buFontTx/>
              <a:buNone/>
              <a:tabLst/>
              <a:defRPr i="1">
                <a:solidFill>
                  <a:srgbClr val="FFFFFF"/>
                </a:solidFill>
                <a:latin typeface="Arial"/>
                <a:ea typeface="Arial"/>
                <a:cs typeface="Arial"/>
                <a:sym typeface="Arial"/>
              </a:defRPr>
            </a:pPr>
            <a:r>
              <a:rPr kumimoji="0" sz="2400" b="0" i="1" u="none" strike="noStrike" kern="1200" cap="none" spc="0" normalizeH="0" baseline="0" noProof="0" dirty="0">
                <a:ln>
                  <a:noFill/>
                </a:ln>
                <a:solidFill>
                  <a:prstClr val="white"/>
                </a:solidFill>
                <a:effectLst/>
                <a:uLnTx/>
                <a:uFillTx/>
                <a:latin typeface="Calibri Light" panose="020F0302020204030204"/>
                <a:cs typeface="Arial"/>
                <a:sym typeface="Arial"/>
              </a:rPr>
              <a:t>06520 Çankaya/Ankara,Turkey</a:t>
            </a:r>
          </a:p>
          <a:p>
            <a:pPr marL="0" marR="0" lvl="0" indent="0" algn="ctr" defTabSz="914400" rtl="0" eaLnBrk="1" fontAlgn="auto" latinLnBrk="0" hangingPunct="1">
              <a:lnSpc>
                <a:spcPct val="100000"/>
              </a:lnSpc>
              <a:spcBef>
                <a:spcPts val="300"/>
              </a:spcBef>
              <a:spcAft>
                <a:spcPts val="0"/>
              </a:spcAft>
              <a:buClrTx/>
              <a:buSzTx/>
              <a:buFontTx/>
              <a:buNone/>
              <a:tabLst/>
              <a:defRPr i="1">
                <a:solidFill>
                  <a:srgbClr val="FFFFFF"/>
                </a:solidFill>
                <a:latin typeface="Arial"/>
                <a:ea typeface="Arial"/>
                <a:cs typeface="Arial"/>
                <a:sym typeface="Arial"/>
              </a:defRPr>
            </a:pPr>
            <a:r>
              <a:rPr kumimoji="0" sz="2400" b="0" i="1" u="none" strike="noStrike" kern="1200" cap="none" spc="0" normalizeH="0" baseline="0" noProof="0" dirty="0">
                <a:ln>
                  <a:noFill/>
                </a:ln>
                <a:solidFill>
                  <a:prstClr val="white"/>
                </a:solidFill>
                <a:effectLst/>
                <a:uLnTx/>
                <a:uFillTx/>
                <a:latin typeface="Calibri Light" panose="020F0302020204030204"/>
                <a:cs typeface="Arial"/>
                <a:sym typeface="Arial"/>
              </a:rPr>
              <a:t>Tel: </a:t>
            </a:r>
            <a:r>
              <a:rPr kumimoji="0" lang="en-US" sz="2400" b="0" i="1" u="none" strike="noStrike" kern="1200" cap="none" spc="0" normalizeH="0" baseline="0" noProof="0" dirty="0">
                <a:ln>
                  <a:noFill/>
                </a:ln>
                <a:solidFill>
                  <a:prstClr val="white"/>
                </a:solidFill>
                <a:effectLst/>
                <a:uLnTx/>
                <a:uFillTx/>
                <a:latin typeface="Calibri Light" panose="020F0302020204030204"/>
                <a:cs typeface="Arial"/>
                <a:sym typeface="Arial"/>
              </a:rPr>
              <a:t>+90 312 467 61 40</a:t>
            </a:r>
            <a:endParaRPr kumimoji="0" sz="3200" b="0" i="1" u="none" strike="noStrike" kern="1200" cap="none" spc="0" normalizeH="0" baseline="0" noProof="0" dirty="0">
              <a:ln>
                <a:noFill/>
              </a:ln>
              <a:solidFill>
                <a:prstClr val="white"/>
              </a:solidFill>
              <a:effectLst/>
              <a:uLnTx/>
              <a:uFillTx/>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a:solidFill>
                  <a:srgbClr val="FFFFFF"/>
                </a:solidFill>
                <a:latin typeface="Arial"/>
                <a:ea typeface="Arial"/>
                <a:cs typeface="Arial"/>
                <a:sym typeface="Arial"/>
              </a:defRPr>
            </a:pPr>
            <a:r>
              <a:rPr kumimoji="0" lang="en-US" sz="2000" b="0" i="0" u="sng" strike="noStrike" kern="1200" cap="none" spc="0" normalizeH="0" baseline="0" noProof="0" dirty="0">
                <a:ln>
                  <a:noFill/>
                </a:ln>
                <a:solidFill>
                  <a:prstClr val="white"/>
                </a:solidFill>
                <a:effectLst/>
                <a:uLnTx/>
                <a:uFill>
                  <a:solidFill>
                    <a:srgbClr val="F49100"/>
                  </a:solidFill>
                </a:uFill>
                <a:latin typeface="Calibri Light" panose="020F0302020204030204"/>
                <a:cs typeface="Arial"/>
                <a:sym typeface="Arial"/>
                <a:hlinkClick r:id="rId4">
                  <a:extLst>
                    <a:ext uri="{A12FA001-AC4F-418D-AE19-62706E023703}">
                      <ahyp:hlinkClr xmlns:ahyp="http://schemas.microsoft.com/office/drawing/2018/hyperlinkcolor" val="tx"/>
                    </a:ext>
                  </a:extLst>
                </a:hlinkClick>
              </a:rPr>
              <a:t>http://www.turkeyinh2020.eu/</a:t>
            </a:r>
            <a:endParaRPr kumimoji="0" lang="en-US" sz="2000" b="0" i="0" u="sng" strike="noStrike" kern="1200" cap="none" spc="0" normalizeH="0" baseline="0" noProof="0" dirty="0">
              <a:ln>
                <a:noFill/>
              </a:ln>
              <a:solidFill>
                <a:prstClr val="white"/>
              </a:solidFill>
              <a:effectLst/>
              <a:uLnTx/>
              <a:uFill>
                <a:solidFill>
                  <a:srgbClr val="F49100"/>
                </a:solidFill>
              </a:uFill>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a:solidFill>
                  <a:srgbClr val="FFFFFF"/>
                </a:solidFill>
                <a:latin typeface="Arial"/>
                <a:ea typeface="Arial"/>
                <a:cs typeface="Arial"/>
                <a:sym typeface="Arial"/>
              </a:defRPr>
            </a:pPr>
            <a:r>
              <a:rPr kumimoji="0" lang="en-US" sz="2400" b="0" i="0" u="none" strike="noStrike" kern="1200" cap="none" spc="0" normalizeH="0" baseline="0" noProof="0" dirty="0">
                <a:ln>
                  <a:noFill/>
                </a:ln>
                <a:solidFill>
                  <a:prstClr val="white"/>
                </a:solidFill>
                <a:effectLst/>
                <a:uLnTx/>
                <a:uFillTx/>
                <a:latin typeface="Calibri Light" panose="020F0302020204030204"/>
                <a:cs typeface="Arial"/>
                <a:sym typeface="Arial"/>
                <a:hlinkClick r:id="rId5">
                  <a:extLst>
                    <a:ext uri="{A12FA001-AC4F-418D-AE19-62706E023703}">
                      <ahyp:hlinkClr xmlns:ahyp="http://schemas.microsoft.com/office/drawing/2018/hyperlinkcolor" val="tx"/>
                    </a:ext>
                  </a:extLst>
                </a:hlinkClick>
              </a:rPr>
              <a:t>info@TurkeyinH2020.eu</a:t>
            </a:r>
            <a:endParaRPr kumimoji="0" sz="2000" b="0" i="0" u="sng" strike="noStrike" kern="1200" cap="none" spc="0" normalizeH="0" baseline="0" noProof="0" dirty="0">
              <a:ln>
                <a:noFill/>
              </a:ln>
              <a:solidFill>
                <a:prstClr val="white"/>
              </a:solidFill>
              <a:effectLst/>
              <a:uLnTx/>
              <a:uFill>
                <a:solidFill>
                  <a:srgbClr val="F49100"/>
                </a:solidFill>
              </a:uFill>
              <a:latin typeface="Calibri Light" panose="020F0302020204030204"/>
              <a:cs typeface="Arial"/>
              <a:sym typeface="Arial"/>
            </a:endParaRPr>
          </a:p>
          <a:p>
            <a:pPr marL="0" marR="0" lvl="0" indent="0" algn="ctr" defTabSz="914400" rtl="0" eaLnBrk="1" fontAlgn="auto" latinLnBrk="0" hangingPunct="1">
              <a:lnSpc>
                <a:spcPct val="100000"/>
              </a:lnSpc>
              <a:spcBef>
                <a:spcPts val="300"/>
              </a:spcBef>
              <a:spcAft>
                <a:spcPts val="0"/>
              </a:spcAft>
              <a:buClrTx/>
              <a:buSzTx/>
              <a:buFontTx/>
              <a:buNone/>
              <a:tabLst/>
              <a:defRPr sz="1400">
                <a:solidFill>
                  <a:srgbClr val="FFFFFF"/>
                </a:solidFill>
                <a:latin typeface="Arial"/>
                <a:ea typeface="Arial"/>
                <a:cs typeface="Arial"/>
                <a:sym typeface="Arial"/>
              </a:defRPr>
            </a:pPr>
            <a:endParaRPr kumimoji="0" sz="1400" b="0" i="0" u="none" strike="noStrike" kern="1200" cap="none" spc="0" normalizeH="0" baseline="0" noProof="0" dirty="0">
              <a:ln>
                <a:noFill/>
              </a:ln>
              <a:solidFill>
                <a:prstClr val="white"/>
              </a:solidFill>
              <a:effectLst/>
              <a:uLnTx/>
              <a:uFillTx/>
              <a:latin typeface="Calibri" charset="0"/>
              <a:ea typeface="Calibri" charset="0"/>
              <a:cs typeface="Calibri" charset="0"/>
              <a:sym typeface="Arial"/>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300"/>
              </a:spcBef>
              <a:spcAft>
                <a:spcPts val="0"/>
              </a:spcAft>
              <a:buClrTx/>
              <a:buSzTx/>
              <a:buFontTx/>
              <a:buNone/>
              <a:tabLst/>
              <a:defRPr sz="1400">
                <a:solidFill>
                  <a:srgbClr val="FFFFFF"/>
                </a:solidFill>
                <a:latin typeface="Arial"/>
                <a:ea typeface="Arial"/>
                <a:cs typeface="Arial"/>
                <a:sym typeface="Arial"/>
              </a:defRPr>
            </a:pPr>
            <a:endParaRPr kumimoji="0" sz="1400" b="0" i="0" u="sng" strike="noStrike" kern="1200" cap="none" spc="0" normalizeH="0" baseline="0" noProof="0" dirty="0">
              <a:ln>
                <a:noFill/>
              </a:ln>
              <a:solidFill>
                <a:srgbClr val="F49100"/>
              </a:solidFill>
              <a:effectLst/>
              <a:uLnTx/>
              <a:uFill>
                <a:solidFill>
                  <a:srgbClr val="F49100"/>
                </a:solidFill>
              </a:uFill>
              <a:latin typeface="Arial"/>
              <a:cs typeface="Arial"/>
              <a:sym typeface="Arial"/>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300"/>
              </a:spcBef>
              <a:spcAft>
                <a:spcPts val="0"/>
              </a:spcAft>
              <a:buClrTx/>
              <a:buSzTx/>
              <a:buFontTx/>
              <a:buNone/>
              <a:tabLst/>
              <a:defRPr sz="1400">
                <a:solidFill>
                  <a:srgbClr val="FFFFFF"/>
                </a:solidFill>
                <a:latin typeface="Arial"/>
                <a:ea typeface="Arial"/>
                <a:cs typeface="Arial"/>
                <a:sym typeface="Arial"/>
              </a:defRPr>
            </a:pPr>
            <a:endParaRPr kumimoji="0" sz="1400" b="0" i="0" u="sng" strike="noStrike" kern="1200" cap="none" spc="0" normalizeH="0" baseline="0" noProof="0" dirty="0">
              <a:ln>
                <a:noFill/>
              </a:ln>
              <a:solidFill>
                <a:srgbClr val="F49100"/>
              </a:solidFill>
              <a:effectLst/>
              <a:uLnTx/>
              <a:uFill>
                <a:solidFill>
                  <a:srgbClr val="F49100"/>
                </a:solidFill>
              </a:uFill>
              <a:latin typeface="Arial"/>
              <a:cs typeface="Arial"/>
              <a:sym typeface="Arial"/>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714642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66F462-9D23-4FB6-A333-C93C555B0F48}"/>
              </a:ext>
            </a:extLst>
          </p:cNvPr>
          <p:cNvSpPr>
            <a:spLocks noGrp="1"/>
          </p:cNvSpPr>
          <p:nvPr>
            <p:ph type="title"/>
          </p:nvPr>
        </p:nvSpPr>
        <p:spPr>
          <a:xfrm>
            <a:off x="681038" y="475312"/>
            <a:ext cx="8543925" cy="1325563"/>
          </a:xfrm>
        </p:spPr>
        <p:txBody>
          <a:bodyPr/>
          <a:lstStyle/>
          <a:p>
            <a:r>
              <a:rPr lang="tr-TR" b="1" dirty="0" err="1"/>
              <a:t>Introduction</a:t>
            </a:r>
            <a:endParaRPr lang="tr-TR" b="1" dirty="0"/>
          </a:p>
        </p:txBody>
      </p:sp>
      <p:sp>
        <p:nvSpPr>
          <p:cNvPr id="3" name="İçerik Yer Tutucusu 2">
            <a:extLst>
              <a:ext uri="{FF2B5EF4-FFF2-40B4-BE49-F238E27FC236}">
                <a16:creationId xmlns:a16="http://schemas.microsoft.com/office/drawing/2014/main" id="{5826DF12-D29F-42E2-8E00-AC5D961AAC7F}"/>
              </a:ext>
            </a:extLst>
          </p:cNvPr>
          <p:cNvSpPr>
            <a:spLocks noGrp="1"/>
          </p:cNvSpPr>
          <p:nvPr>
            <p:ph idx="1"/>
          </p:nvPr>
        </p:nvSpPr>
        <p:spPr>
          <a:xfrm>
            <a:off x="371582" y="1582223"/>
            <a:ext cx="9378593" cy="3000054"/>
          </a:xfrm>
        </p:spPr>
        <p:txBody>
          <a:bodyPr>
            <a:normAutofit fontScale="70000" lnSpcReduction="20000"/>
          </a:bodyPr>
          <a:lstStyle/>
          <a:p>
            <a:r>
              <a:rPr lang="tr-TR" dirty="0" err="1"/>
              <a:t>Engineer</a:t>
            </a:r>
            <a:r>
              <a:rPr lang="tr-TR" dirty="0"/>
              <a:t>, Project </a:t>
            </a:r>
            <a:r>
              <a:rPr lang="tr-TR" dirty="0" err="1"/>
              <a:t>Expert</a:t>
            </a:r>
            <a:r>
              <a:rPr lang="tr-TR" dirty="0"/>
              <a:t>, Project </a:t>
            </a:r>
            <a:r>
              <a:rPr lang="tr-TR" dirty="0" err="1"/>
              <a:t>Coordinator</a:t>
            </a:r>
            <a:r>
              <a:rPr lang="tr-TR" dirty="0"/>
              <a:t> @R&amp;D </a:t>
            </a:r>
            <a:r>
              <a:rPr lang="tr-TR" dirty="0" err="1"/>
              <a:t>and</a:t>
            </a:r>
            <a:r>
              <a:rPr lang="tr-TR" dirty="0"/>
              <a:t> </a:t>
            </a:r>
            <a:r>
              <a:rPr lang="tr-TR" dirty="0" err="1"/>
              <a:t>Technology</a:t>
            </a:r>
            <a:r>
              <a:rPr lang="tr-TR" dirty="0"/>
              <a:t> </a:t>
            </a:r>
            <a:r>
              <a:rPr lang="tr-TR" dirty="0" err="1"/>
              <a:t>Department</a:t>
            </a:r>
            <a:r>
              <a:rPr lang="tr-TR" dirty="0"/>
              <a:t> of ICI</a:t>
            </a:r>
          </a:p>
          <a:p>
            <a:pPr lvl="1"/>
            <a:r>
              <a:rPr lang="tr-TR" dirty="0"/>
              <a:t>Enterprise Europe Network, since </a:t>
            </a:r>
            <a:r>
              <a:rPr lang="tr-TR" dirty="0" err="1"/>
              <a:t>March</a:t>
            </a:r>
            <a:r>
              <a:rPr lang="tr-TR" dirty="0"/>
              <a:t> 2009</a:t>
            </a:r>
          </a:p>
          <a:p>
            <a:pPr lvl="2"/>
            <a:r>
              <a:rPr lang="tr-TR" dirty="0" err="1"/>
              <a:t>Technology</a:t>
            </a:r>
            <a:r>
              <a:rPr lang="tr-TR" dirty="0"/>
              <a:t> transfer </a:t>
            </a:r>
            <a:r>
              <a:rPr lang="tr-TR" dirty="0" err="1"/>
              <a:t>and</a:t>
            </a:r>
            <a:r>
              <a:rPr lang="tr-TR" dirty="0"/>
              <a:t> R&amp;D </a:t>
            </a:r>
            <a:r>
              <a:rPr lang="tr-TR" dirty="0" err="1"/>
              <a:t>funds</a:t>
            </a:r>
            <a:endParaRPr lang="tr-TR" dirty="0"/>
          </a:p>
          <a:p>
            <a:pPr lvl="2"/>
            <a:r>
              <a:rPr lang="tr-TR" dirty="0"/>
              <a:t>Main </a:t>
            </a:r>
            <a:r>
              <a:rPr lang="tr-TR" dirty="0" err="1"/>
              <a:t>contact</a:t>
            </a:r>
            <a:r>
              <a:rPr lang="tr-TR" dirty="0"/>
              <a:t> </a:t>
            </a:r>
            <a:r>
              <a:rPr lang="tr-TR" dirty="0" err="1"/>
              <a:t>point</a:t>
            </a:r>
            <a:r>
              <a:rPr lang="tr-TR" dirty="0"/>
              <a:t> </a:t>
            </a:r>
            <a:r>
              <a:rPr lang="tr-TR" dirty="0" err="1"/>
              <a:t>for</a:t>
            </a:r>
            <a:r>
              <a:rPr lang="tr-TR" dirty="0"/>
              <a:t> FP7, H2020 in ICI in </a:t>
            </a:r>
            <a:r>
              <a:rPr lang="tr-TR" dirty="0" err="1"/>
              <a:t>scope</a:t>
            </a:r>
            <a:r>
              <a:rPr lang="tr-TR" dirty="0"/>
              <a:t> of EEN</a:t>
            </a:r>
          </a:p>
          <a:p>
            <a:pPr lvl="2"/>
            <a:r>
              <a:rPr lang="tr-TR" dirty="0" err="1"/>
              <a:t>Preparation</a:t>
            </a:r>
            <a:r>
              <a:rPr lang="tr-TR" dirty="0"/>
              <a:t> &amp; </a:t>
            </a:r>
            <a:r>
              <a:rPr lang="tr-TR" dirty="0" err="1"/>
              <a:t>Reporting</a:t>
            </a:r>
            <a:r>
              <a:rPr lang="tr-TR" dirty="0"/>
              <a:t> of EEN </a:t>
            </a:r>
            <a:r>
              <a:rPr lang="tr-TR" dirty="0" err="1"/>
              <a:t>project</a:t>
            </a:r>
            <a:endParaRPr lang="tr-TR" dirty="0"/>
          </a:p>
          <a:p>
            <a:pPr lvl="1"/>
            <a:r>
              <a:rPr lang="en-US" b="0" i="0" dirty="0">
                <a:effectLst/>
                <a:latin typeface="-apple-system"/>
              </a:rPr>
              <a:t>Main areas of work: innovation, R&amp;D funds, university-industry collaboration, entrepreneurship, start-ups, digital transformation</a:t>
            </a:r>
            <a:r>
              <a:rPr lang="tr-TR" b="0" i="0" dirty="0">
                <a:effectLst/>
                <a:latin typeface="-apple-system"/>
              </a:rPr>
              <a:t>…</a:t>
            </a:r>
          </a:p>
          <a:p>
            <a:pPr lvl="1"/>
            <a:r>
              <a:rPr lang="tr-TR" b="0" i="0" dirty="0">
                <a:effectLst/>
                <a:latin typeface="-apple-system"/>
              </a:rPr>
              <a:t>Project </a:t>
            </a:r>
            <a:r>
              <a:rPr lang="tr-TR" b="0" i="0" dirty="0" err="1">
                <a:effectLst/>
                <a:latin typeface="-apple-system"/>
              </a:rPr>
              <a:t>coordinator</a:t>
            </a:r>
            <a:r>
              <a:rPr lang="tr-TR" b="0" i="0" dirty="0">
                <a:effectLst/>
                <a:latin typeface="-apple-system"/>
              </a:rPr>
              <a:t>- </a:t>
            </a:r>
            <a:r>
              <a:rPr lang="en-US" b="0" i="0" dirty="0">
                <a:effectLst/>
                <a:latin typeface="-apple-system"/>
              </a:rPr>
              <a:t>ICI-KOZA </a:t>
            </a:r>
            <a:r>
              <a:rPr lang="tr-TR" b="0" i="0" dirty="0">
                <a:effectLst/>
                <a:latin typeface="-apple-system"/>
              </a:rPr>
              <a:t>Start-</a:t>
            </a:r>
            <a:r>
              <a:rPr lang="tr-TR" b="0" i="0" dirty="0" err="1">
                <a:effectLst/>
                <a:latin typeface="-apple-system"/>
              </a:rPr>
              <a:t>up</a:t>
            </a:r>
            <a:r>
              <a:rPr lang="tr-TR" b="0" i="0" dirty="0">
                <a:effectLst/>
                <a:latin typeface="-apple-system"/>
              </a:rPr>
              <a:t> Accelaration Program (</a:t>
            </a:r>
            <a:r>
              <a:rPr lang="en-US" b="0" i="0" dirty="0">
                <a:effectLst/>
                <a:latin typeface="-apple-system"/>
              </a:rPr>
              <a:t>ISTKA Project (2018-2020)</a:t>
            </a:r>
            <a:endParaRPr lang="tr-TR" b="0" i="0" dirty="0">
              <a:effectLst/>
              <a:latin typeface="-apple-system"/>
            </a:endParaRPr>
          </a:p>
          <a:p>
            <a:pPr lvl="1"/>
            <a:r>
              <a:rPr lang="tr-TR" b="0" i="0" dirty="0">
                <a:effectLst/>
                <a:latin typeface="-apple-system"/>
              </a:rPr>
              <a:t>Project </a:t>
            </a:r>
            <a:r>
              <a:rPr lang="tr-TR" b="0" i="0" dirty="0" err="1">
                <a:effectLst/>
                <a:latin typeface="-apple-system"/>
              </a:rPr>
              <a:t>coordinator</a:t>
            </a:r>
            <a:r>
              <a:rPr lang="tr-TR" b="0" i="0" dirty="0">
                <a:effectLst/>
                <a:latin typeface="-apple-system"/>
              </a:rPr>
              <a:t>- </a:t>
            </a:r>
            <a:r>
              <a:rPr lang="en-US" b="0" i="0" dirty="0">
                <a:effectLst/>
                <a:latin typeface="-apple-system"/>
              </a:rPr>
              <a:t>ICI Turkey-EU Business Dialogue- TEBD (IPA-II Grant Project (2019-2020)</a:t>
            </a:r>
            <a:endParaRPr lang="tr-TR" b="0" i="0" dirty="0">
              <a:effectLst/>
              <a:latin typeface="-apple-system"/>
            </a:endParaRPr>
          </a:p>
          <a:p>
            <a:pPr lvl="1"/>
            <a:r>
              <a:rPr lang="tr-TR" dirty="0">
                <a:latin typeface="-apple-system"/>
              </a:rPr>
              <a:t>Project </a:t>
            </a:r>
            <a:r>
              <a:rPr lang="tr-TR" dirty="0" err="1">
                <a:latin typeface="-apple-system"/>
              </a:rPr>
              <a:t>coordinator</a:t>
            </a:r>
            <a:r>
              <a:rPr lang="tr-TR" dirty="0">
                <a:latin typeface="-apple-system"/>
              </a:rPr>
              <a:t>: IPA-II </a:t>
            </a:r>
            <a:r>
              <a:rPr lang="tr-TR" dirty="0" err="1">
                <a:latin typeface="-apple-system"/>
              </a:rPr>
              <a:t>Competetive</a:t>
            </a:r>
            <a:r>
              <a:rPr lang="tr-TR" dirty="0">
                <a:latin typeface="-apple-system"/>
              </a:rPr>
              <a:t> </a:t>
            </a:r>
            <a:r>
              <a:rPr lang="tr-TR" dirty="0" err="1">
                <a:latin typeface="-apple-system"/>
              </a:rPr>
              <a:t>Sectors</a:t>
            </a:r>
            <a:r>
              <a:rPr lang="tr-TR" dirty="0">
                <a:latin typeface="-apple-system"/>
              </a:rPr>
              <a:t> Program </a:t>
            </a:r>
            <a:r>
              <a:rPr lang="tr-TR" dirty="0" err="1">
                <a:latin typeface="-apple-system"/>
              </a:rPr>
              <a:t>Industrial</a:t>
            </a:r>
            <a:r>
              <a:rPr lang="tr-TR" dirty="0">
                <a:latin typeface="-apple-system"/>
              </a:rPr>
              <a:t> Design </a:t>
            </a:r>
            <a:r>
              <a:rPr lang="tr-TR" dirty="0" err="1">
                <a:latin typeface="-apple-system"/>
              </a:rPr>
              <a:t>Centre</a:t>
            </a:r>
            <a:r>
              <a:rPr lang="tr-TR" dirty="0">
                <a:latin typeface="-apple-system"/>
              </a:rPr>
              <a:t> Project</a:t>
            </a:r>
            <a:endParaRPr lang="tr-TR" b="0" i="0" dirty="0">
              <a:effectLst/>
              <a:latin typeface="-apple-system"/>
            </a:endParaRPr>
          </a:p>
        </p:txBody>
      </p:sp>
      <p:sp>
        <p:nvSpPr>
          <p:cNvPr id="6" name="İçerik Yer Tutucusu 2">
            <a:extLst>
              <a:ext uri="{FF2B5EF4-FFF2-40B4-BE49-F238E27FC236}">
                <a16:creationId xmlns:a16="http://schemas.microsoft.com/office/drawing/2014/main" id="{19FE0B63-DDE4-474A-BED8-64BD8F6728EE}"/>
              </a:ext>
            </a:extLst>
          </p:cNvPr>
          <p:cNvSpPr txBox="1">
            <a:spLocks/>
          </p:cNvSpPr>
          <p:nvPr/>
        </p:nvSpPr>
        <p:spPr>
          <a:xfrm>
            <a:off x="788915" y="3649369"/>
            <a:ext cx="8543925" cy="1407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1800" dirty="0"/>
          </a:p>
          <a:p>
            <a:r>
              <a:rPr lang="tr-TR" sz="1600" dirty="0"/>
              <a:t>ICI Digital </a:t>
            </a:r>
            <a:r>
              <a:rPr lang="tr-TR" sz="1600" dirty="0" err="1"/>
              <a:t>Transformation</a:t>
            </a:r>
            <a:r>
              <a:rPr lang="tr-TR" sz="1600" dirty="0"/>
              <a:t> Office (ISTKA Project 2018-2020)</a:t>
            </a:r>
          </a:p>
          <a:p>
            <a:r>
              <a:rPr lang="tr-TR" sz="1600" dirty="0"/>
              <a:t>Digital </a:t>
            </a:r>
            <a:r>
              <a:rPr lang="tr-TR" sz="1600" dirty="0" err="1"/>
              <a:t>Transformation</a:t>
            </a:r>
            <a:r>
              <a:rPr lang="tr-TR" sz="1600" dirty="0"/>
              <a:t> </a:t>
            </a:r>
            <a:r>
              <a:rPr lang="tr-TR" sz="1600" dirty="0" err="1"/>
              <a:t>Excellence</a:t>
            </a:r>
            <a:r>
              <a:rPr lang="tr-TR" sz="1600" dirty="0"/>
              <a:t> </a:t>
            </a:r>
            <a:r>
              <a:rPr lang="tr-TR" sz="1600" dirty="0" err="1"/>
              <a:t>Centre</a:t>
            </a:r>
            <a:r>
              <a:rPr lang="tr-TR" sz="1600" dirty="0"/>
              <a:t> </a:t>
            </a:r>
          </a:p>
          <a:p>
            <a:pPr lvl="1"/>
            <a:r>
              <a:rPr lang="tr-TR" sz="1400" dirty="0" err="1"/>
              <a:t>To</a:t>
            </a:r>
            <a:r>
              <a:rPr lang="tr-TR" sz="1400" dirty="0"/>
              <a:t> be </a:t>
            </a:r>
            <a:r>
              <a:rPr lang="tr-TR" sz="1400" dirty="0" err="1"/>
              <a:t>established</a:t>
            </a:r>
            <a:endParaRPr lang="tr-TR" sz="1400" dirty="0"/>
          </a:p>
        </p:txBody>
      </p:sp>
    </p:spTree>
    <p:extLst>
      <p:ext uri="{BB962C8B-B14F-4D97-AF65-F5344CB8AC3E}">
        <p14:creationId xmlns:p14="http://schemas.microsoft.com/office/powerpoint/2010/main" val="33092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F31C5E-930A-4EF9-A426-62AF565D0383}"/>
              </a:ext>
            </a:extLst>
          </p:cNvPr>
          <p:cNvSpPr>
            <a:spLocks noGrp="1"/>
          </p:cNvSpPr>
          <p:nvPr>
            <p:ph type="title"/>
          </p:nvPr>
        </p:nvSpPr>
        <p:spPr>
          <a:xfrm>
            <a:off x="681038" y="666904"/>
            <a:ext cx="8543925" cy="1325563"/>
          </a:xfrm>
        </p:spPr>
        <p:txBody>
          <a:bodyPr/>
          <a:lstStyle/>
          <a:p>
            <a:r>
              <a:rPr lang="tr-TR" b="1" dirty="0" err="1">
                <a:solidFill>
                  <a:srgbClr val="0D7BFF"/>
                </a:solidFill>
                <a:latin typeface="+mn-lt"/>
              </a:rPr>
              <a:t>About</a:t>
            </a:r>
            <a:r>
              <a:rPr lang="tr-TR" b="1" dirty="0">
                <a:solidFill>
                  <a:srgbClr val="0D7BFF"/>
                </a:solidFill>
                <a:latin typeface="+mn-lt"/>
              </a:rPr>
              <a:t> MIND4MACHINES</a:t>
            </a:r>
            <a:endParaRPr lang="tr-TR" dirty="0"/>
          </a:p>
        </p:txBody>
      </p:sp>
      <p:sp>
        <p:nvSpPr>
          <p:cNvPr id="3" name="İçerik Yer Tutucusu 2">
            <a:extLst>
              <a:ext uri="{FF2B5EF4-FFF2-40B4-BE49-F238E27FC236}">
                <a16:creationId xmlns:a16="http://schemas.microsoft.com/office/drawing/2014/main" id="{EA106291-2838-4712-9C2B-E3D99F461E3E}"/>
              </a:ext>
            </a:extLst>
          </p:cNvPr>
          <p:cNvSpPr>
            <a:spLocks noGrp="1"/>
          </p:cNvSpPr>
          <p:nvPr>
            <p:ph idx="1"/>
          </p:nvPr>
        </p:nvSpPr>
        <p:spPr/>
        <p:txBody>
          <a:bodyPr>
            <a:normAutofit fontScale="92500" lnSpcReduction="10000"/>
          </a:bodyPr>
          <a:lstStyle/>
          <a:p>
            <a:r>
              <a:rPr lang="tr-TR" sz="2400" dirty="0"/>
              <a:t>Call: H2020 INNOSUP-01-2020, </a:t>
            </a:r>
            <a:r>
              <a:rPr lang="en-US" sz="2400" dirty="0"/>
              <a:t>Cluster Facilitated Projects For New Industrial Value Chains</a:t>
            </a:r>
            <a:endParaRPr lang="tr-TR" sz="2400" dirty="0"/>
          </a:p>
          <a:p>
            <a:r>
              <a:rPr lang="tr-TR" sz="2400" dirty="0"/>
              <a:t>Name: </a:t>
            </a:r>
            <a:r>
              <a:rPr lang="en-GB" sz="3200" b="1" dirty="0">
                <a:effectLst/>
                <a:ea typeface="Times New Roman" panose="02020603050405020304" pitchFamily="18" charset="0"/>
              </a:rPr>
              <a:t>M</a:t>
            </a:r>
            <a:r>
              <a:rPr lang="en-GB" sz="2400" b="1" dirty="0">
                <a:effectLst/>
                <a:ea typeface="Times New Roman" panose="02020603050405020304" pitchFamily="18" charset="0"/>
              </a:rPr>
              <a:t>anufacturing </a:t>
            </a:r>
            <a:r>
              <a:rPr lang="tr-TR" sz="3200" b="1" dirty="0">
                <a:effectLst/>
                <a:ea typeface="Times New Roman" panose="02020603050405020304" pitchFamily="18" charset="0"/>
              </a:rPr>
              <a:t>I</a:t>
            </a:r>
            <a:r>
              <a:rPr lang="en-GB" sz="2400" b="1" dirty="0" err="1">
                <a:effectLst/>
                <a:ea typeface="Times New Roman" panose="02020603050405020304" pitchFamily="18" charset="0"/>
              </a:rPr>
              <a:t>ndustry’s</a:t>
            </a:r>
            <a:r>
              <a:rPr lang="en-GB" sz="2400" b="1" dirty="0">
                <a:effectLst/>
                <a:ea typeface="Times New Roman" panose="02020603050405020304" pitchFamily="18" charset="0"/>
              </a:rPr>
              <a:t> </a:t>
            </a:r>
            <a:r>
              <a:rPr lang="tr-TR" sz="3200" b="1" dirty="0">
                <a:effectLst/>
                <a:ea typeface="Times New Roman" panose="02020603050405020304" pitchFamily="18" charset="0"/>
              </a:rPr>
              <a:t>N</a:t>
            </a:r>
            <a:r>
              <a:rPr lang="en-GB" sz="2400" b="1" dirty="0">
                <a:effectLst/>
                <a:ea typeface="Times New Roman" panose="02020603050405020304" pitchFamily="18" charset="0"/>
              </a:rPr>
              <a:t>ovel </a:t>
            </a:r>
            <a:r>
              <a:rPr lang="tr-TR" sz="3200" b="1" dirty="0">
                <a:effectLst/>
                <a:ea typeface="Times New Roman" panose="02020603050405020304" pitchFamily="18" charset="0"/>
              </a:rPr>
              <a:t>D</a:t>
            </a:r>
            <a:r>
              <a:rPr lang="en-GB" sz="2400" b="1" dirty="0" err="1">
                <a:effectLst/>
                <a:ea typeface="Times New Roman" panose="02020603050405020304" pitchFamily="18" charset="0"/>
              </a:rPr>
              <a:t>igitalisation</a:t>
            </a:r>
            <a:r>
              <a:rPr lang="en-GB" sz="2400" b="1" dirty="0">
                <a:effectLst/>
                <a:ea typeface="Times New Roman" panose="02020603050405020304" pitchFamily="18" charset="0"/>
              </a:rPr>
              <a:t> value chains </a:t>
            </a:r>
            <a:r>
              <a:rPr lang="en-GB" sz="3200" b="1" dirty="0">
                <a:effectLst/>
                <a:ea typeface="Times New Roman" panose="02020603050405020304" pitchFamily="18" charset="0"/>
              </a:rPr>
              <a:t>FOR</a:t>
            </a:r>
            <a:r>
              <a:rPr lang="en-GB" sz="2400" b="1" dirty="0">
                <a:effectLst/>
                <a:ea typeface="Times New Roman" panose="02020603050405020304" pitchFamily="18" charset="0"/>
              </a:rPr>
              <a:t> connecting </a:t>
            </a:r>
            <a:r>
              <a:rPr lang="en-GB" sz="3200" b="1" dirty="0">
                <a:effectLst/>
                <a:ea typeface="Times New Roman" panose="02020603050405020304" pitchFamily="18" charset="0"/>
              </a:rPr>
              <a:t>MACHINES</a:t>
            </a:r>
            <a:r>
              <a:rPr lang="en-GB" sz="2400" b="1" dirty="0">
                <a:effectLst/>
                <a:ea typeface="Times New Roman" panose="02020603050405020304" pitchFamily="18" charset="0"/>
              </a:rPr>
              <a:t> with people, process, and technology</a:t>
            </a:r>
            <a:endParaRPr lang="tr-TR" sz="2400" b="1" dirty="0">
              <a:effectLst/>
              <a:ea typeface="Times New Roman" panose="02020603050405020304" pitchFamily="18" charset="0"/>
            </a:endParaRPr>
          </a:p>
          <a:p>
            <a:pPr algn="l" fontAlgn="base"/>
            <a:r>
              <a:rPr lang="en-US" sz="2400" b="0" i="0" u="none" strike="noStrike" dirty="0">
                <a:effectLst/>
              </a:rPr>
              <a:t>ID: 101005711</a:t>
            </a:r>
          </a:p>
          <a:p>
            <a:pPr algn="l" fontAlgn="base"/>
            <a:r>
              <a:rPr lang="tr-TR" sz="2400" b="0" i="0" u="none" strike="noStrike" dirty="0" err="1">
                <a:effectLst/>
              </a:rPr>
              <a:t>Implementation</a:t>
            </a:r>
            <a:r>
              <a:rPr lang="tr-TR" sz="2400" b="0" i="0" u="none" strike="noStrike" dirty="0">
                <a:effectLst/>
              </a:rPr>
              <a:t> </a:t>
            </a:r>
            <a:r>
              <a:rPr lang="tr-TR" sz="2400" b="0" i="0" u="none" strike="noStrike" dirty="0" err="1">
                <a:effectLst/>
              </a:rPr>
              <a:t>Period</a:t>
            </a:r>
            <a:r>
              <a:rPr lang="tr-TR" sz="2400" b="0" i="0" u="none" strike="noStrike" dirty="0">
                <a:effectLst/>
              </a:rPr>
              <a:t>: </a:t>
            </a:r>
            <a:r>
              <a:rPr lang="en-US" sz="2400" b="0" i="0" u="none" strike="noStrike" dirty="0">
                <a:effectLst/>
              </a:rPr>
              <a:t>14 June 2021</a:t>
            </a:r>
            <a:r>
              <a:rPr lang="tr-TR" sz="2400" b="0" i="0" u="none" strike="noStrike" dirty="0">
                <a:effectLst/>
              </a:rPr>
              <a:t>-</a:t>
            </a:r>
            <a:r>
              <a:rPr lang="en-US" sz="2400" b="0" i="0" u="none" strike="noStrike" dirty="0">
                <a:effectLst/>
              </a:rPr>
              <a:t>13 June 2024</a:t>
            </a:r>
            <a:endParaRPr lang="tr-TR" sz="2400" b="0" i="0" u="none" strike="noStrike" dirty="0">
              <a:effectLst/>
            </a:endParaRPr>
          </a:p>
          <a:p>
            <a:pPr algn="l" fontAlgn="base"/>
            <a:r>
              <a:rPr lang="fr-FR" sz="2400" b="0" i="0" u="none" strike="noStrike" dirty="0">
                <a:effectLst/>
              </a:rPr>
              <a:t>EU contribution</a:t>
            </a:r>
            <a:r>
              <a:rPr lang="tr-TR" sz="2400" b="0" i="0" u="none" strike="noStrike" dirty="0">
                <a:effectLst/>
              </a:rPr>
              <a:t>: </a:t>
            </a:r>
            <a:r>
              <a:rPr lang="fr-FR" sz="2400" b="0" i="0" u="none" strike="noStrike" dirty="0">
                <a:effectLst/>
              </a:rPr>
              <a:t>€ 4 999 737,50</a:t>
            </a:r>
            <a:endParaRPr lang="tr-TR" sz="2400" b="0" i="0" u="none" strike="noStrike" dirty="0">
              <a:effectLst/>
            </a:endParaRPr>
          </a:p>
          <a:p>
            <a:pPr algn="l" fontAlgn="base"/>
            <a:r>
              <a:rPr lang="tr-TR" sz="2400" dirty="0" err="1"/>
              <a:t>Funding</a:t>
            </a:r>
            <a:r>
              <a:rPr lang="tr-TR" sz="2400" dirty="0"/>
              <a:t> </a:t>
            </a:r>
            <a:r>
              <a:rPr lang="tr-TR" sz="2400" dirty="0" err="1"/>
              <a:t>Scheme</a:t>
            </a:r>
            <a:r>
              <a:rPr lang="tr-TR" sz="2400" dirty="0"/>
              <a:t>: IA - Innovation </a:t>
            </a:r>
            <a:r>
              <a:rPr lang="tr-TR" sz="2400" dirty="0" err="1"/>
              <a:t>action</a:t>
            </a:r>
            <a:endParaRPr lang="en-US" sz="2400" dirty="0"/>
          </a:p>
          <a:p>
            <a:r>
              <a:rPr lang="tr-TR" sz="2400" dirty="0" err="1"/>
              <a:t>Min</a:t>
            </a:r>
            <a:r>
              <a:rPr lang="tr-TR" sz="2400" dirty="0"/>
              <a:t> 75 % </a:t>
            </a:r>
            <a:r>
              <a:rPr lang="tr-TR" sz="2400" dirty="0" err="1"/>
              <a:t>must</a:t>
            </a:r>
            <a:r>
              <a:rPr lang="tr-TR" sz="2400" dirty="0"/>
              <a:t> be </a:t>
            </a:r>
            <a:r>
              <a:rPr lang="tr-TR" sz="2400" dirty="0" err="1"/>
              <a:t>used</a:t>
            </a:r>
            <a:r>
              <a:rPr lang="tr-TR" sz="2400" dirty="0"/>
              <a:t> </a:t>
            </a:r>
            <a:r>
              <a:rPr lang="tr-TR" sz="2400" dirty="0" err="1"/>
              <a:t>for</a:t>
            </a:r>
            <a:r>
              <a:rPr lang="tr-TR" sz="2400" dirty="0"/>
              <a:t> </a:t>
            </a:r>
            <a:r>
              <a:rPr lang="tr-TR" sz="2400" dirty="0" err="1"/>
              <a:t>innovation</a:t>
            </a:r>
            <a:r>
              <a:rPr lang="tr-TR" sz="2400" dirty="0"/>
              <a:t> </a:t>
            </a:r>
            <a:r>
              <a:rPr lang="tr-TR" sz="2400" dirty="0" err="1"/>
              <a:t>support</a:t>
            </a:r>
            <a:r>
              <a:rPr lang="tr-TR" sz="2400" dirty="0"/>
              <a:t>: </a:t>
            </a:r>
          </a:p>
          <a:p>
            <a:pPr marL="0" indent="0">
              <a:buNone/>
            </a:pPr>
            <a:r>
              <a:rPr lang="tr-TR" sz="2400" dirty="0"/>
              <a:t>	3,3 M </a:t>
            </a:r>
            <a:r>
              <a:rPr lang="tr-TR" sz="2400" dirty="0" err="1"/>
              <a:t>direct</a:t>
            </a:r>
            <a:r>
              <a:rPr lang="tr-TR" sz="2400" dirty="0"/>
              <a:t> </a:t>
            </a:r>
            <a:r>
              <a:rPr lang="tr-TR" sz="2400" dirty="0" err="1"/>
              <a:t>funding</a:t>
            </a:r>
            <a:r>
              <a:rPr lang="tr-TR" sz="2400" dirty="0"/>
              <a:t> + Project </a:t>
            </a:r>
            <a:r>
              <a:rPr lang="tr-TR" sz="2400" dirty="0" err="1"/>
              <a:t>activities</a:t>
            </a:r>
            <a:endParaRPr lang="tr-TR" sz="2400" dirty="0"/>
          </a:p>
        </p:txBody>
      </p:sp>
      <p:pic>
        <p:nvPicPr>
          <p:cNvPr id="5" name="Resim 4">
            <a:extLst>
              <a:ext uri="{FF2B5EF4-FFF2-40B4-BE49-F238E27FC236}">
                <a16:creationId xmlns:a16="http://schemas.microsoft.com/office/drawing/2014/main" id="{3CB6AA63-8DE6-4AD1-8BDA-9605F7B3789C}"/>
              </a:ext>
            </a:extLst>
          </p:cNvPr>
          <p:cNvPicPr>
            <a:picLocks noChangeAspect="1"/>
          </p:cNvPicPr>
          <p:nvPr/>
        </p:nvPicPr>
        <p:blipFill>
          <a:blip r:embed="rId2"/>
          <a:stretch>
            <a:fillRect/>
          </a:stretch>
        </p:blipFill>
        <p:spPr>
          <a:xfrm>
            <a:off x="7347231" y="1027907"/>
            <a:ext cx="1877731" cy="603556"/>
          </a:xfrm>
          <a:prstGeom prst="rect">
            <a:avLst/>
          </a:prstGeom>
        </p:spPr>
      </p:pic>
    </p:spTree>
    <p:extLst>
      <p:ext uri="{BB962C8B-B14F-4D97-AF65-F5344CB8AC3E}">
        <p14:creationId xmlns:p14="http://schemas.microsoft.com/office/powerpoint/2010/main" val="3226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681038" y="730887"/>
            <a:ext cx="8543925" cy="1325563"/>
          </a:xfrm>
        </p:spPr>
        <p:txBody>
          <a:bodyPr/>
          <a:lstStyle/>
          <a:p>
            <a:r>
              <a:rPr lang="tr-TR" b="1" dirty="0" err="1">
                <a:solidFill>
                  <a:srgbClr val="0D7BFF"/>
                </a:solidFill>
                <a:latin typeface="+mn-lt"/>
              </a:rPr>
              <a:t>About</a:t>
            </a:r>
            <a:r>
              <a:rPr lang="tr-TR" b="1" dirty="0">
                <a:solidFill>
                  <a:srgbClr val="0D7BFF"/>
                </a:solidFill>
                <a:latin typeface="+mn-lt"/>
              </a:rPr>
              <a:t> MIND4MACHINES</a:t>
            </a:r>
            <a:endParaRPr lang="en-US" b="1" dirty="0">
              <a:solidFill>
                <a:srgbClr val="0D7BFF"/>
              </a:solidFill>
              <a:latin typeface="+mn-lt"/>
            </a:endParaRPr>
          </a:p>
        </p:txBody>
      </p:sp>
      <p:sp>
        <p:nvSpPr>
          <p:cNvPr id="3" name="Content Placeholder 2">
            <a:extLst>
              <a:ext uri="{FF2B5EF4-FFF2-40B4-BE49-F238E27FC236}">
                <a16:creationId xmlns:a16="http://schemas.microsoft.com/office/drawing/2014/main" id="{F8B45739-533F-2F49-AF41-7E32223D4C72}"/>
              </a:ext>
            </a:extLst>
          </p:cNvPr>
          <p:cNvSpPr>
            <a:spLocks noGrp="1"/>
          </p:cNvSpPr>
          <p:nvPr>
            <p:ph idx="1"/>
          </p:nvPr>
        </p:nvSpPr>
        <p:spPr>
          <a:xfrm>
            <a:off x="681038" y="1910993"/>
            <a:ext cx="8543925" cy="3585567"/>
          </a:xfrm>
        </p:spPr>
        <p:txBody>
          <a:bodyPr>
            <a:normAutofit fontScale="77500" lnSpcReduction="20000"/>
          </a:bodyPr>
          <a:lstStyle/>
          <a:p>
            <a:pPr marL="0" indent="0">
              <a:buNone/>
            </a:pPr>
            <a:r>
              <a:rPr lang="en-US" sz="2800" dirty="0">
                <a:solidFill>
                  <a:schemeClr val="tx1">
                    <a:lumMod val="95000"/>
                    <a:lumOff val="5000"/>
                  </a:schemeClr>
                </a:solidFill>
              </a:rPr>
              <a:t>MIND4MACHINES aims </a:t>
            </a:r>
            <a:endParaRPr lang="tr-TR" sz="2800" dirty="0">
              <a:solidFill>
                <a:schemeClr val="tx1">
                  <a:lumMod val="95000"/>
                  <a:lumOff val="5000"/>
                </a:schemeClr>
              </a:solidFill>
            </a:endParaRPr>
          </a:p>
          <a:p>
            <a:r>
              <a:rPr lang="en-US" sz="2800" dirty="0">
                <a:solidFill>
                  <a:schemeClr val="tx1">
                    <a:lumMod val="95000"/>
                    <a:lumOff val="5000"/>
                  </a:schemeClr>
                </a:solidFill>
              </a:rPr>
              <a:t>to facilitate cross-border and cross-sectoral collaboration and </a:t>
            </a:r>
            <a:endParaRPr lang="tr-TR" sz="2800" dirty="0">
              <a:solidFill>
                <a:schemeClr val="tx1">
                  <a:lumMod val="95000"/>
                  <a:lumOff val="5000"/>
                </a:schemeClr>
              </a:solidFill>
            </a:endParaRPr>
          </a:p>
          <a:p>
            <a:r>
              <a:rPr lang="en-US" sz="2800" dirty="0">
                <a:solidFill>
                  <a:schemeClr val="tx1">
                    <a:lumMod val="95000"/>
                    <a:lumOff val="5000"/>
                  </a:schemeClr>
                </a:solidFill>
              </a:rPr>
              <a:t>to provide direct support for entrepreneurship and innovation in “smart ICT technologies for manufacturing industry”, </a:t>
            </a:r>
            <a:endParaRPr lang="tr-TR" sz="2800" dirty="0">
              <a:solidFill>
                <a:schemeClr val="tx1">
                  <a:lumMod val="95000"/>
                  <a:lumOff val="5000"/>
                </a:schemeClr>
              </a:solidFill>
            </a:endParaRPr>
          </a:p>
          <a:p>
            <a:r>
              <a:rPr lang="en-US" sz="2800" dirty="0">
                <a:solidFill>
                  <a:schemeClr val="tx1">
                    <a:lumMod val="95000"/>
                    <a:lumOff val="5000"/>
                  </a:schemeClr>
                </a:solidFill>
              </a:rPr>
              <a:t>particularly covering the entire </a:t>
            </a:r>
            <a:r>
              <a:rPr lang="en-US" sz="2800" dirty="0" err="1">
                <a:solidFill>
                  <a:schemeClr val="tx1">
                    <a:lumMod val="95000"/>
                    <a:lumOff val="5000"/>
                  </a:schemeClr>
                </a:solidFill>
              </a:rPr>
              <a:t>digitalisation</a:t>
            </a:r>
            <a:r>
              <a:rPr lang="en-US" sz="2800" dirty="0">
                <a:solidFill>
                  <a:schemeClr val="tx1">
                    <a:lumMod val="95000"/>
                    <a:lumOff val="5000"/>
                  </a:schemeClr>
                </a:solidFill>
              </a:rPr>
              <a:t> value chain, from IoT (hardware, software, services and connectivity) to Big Data, Cloud Computing, Artificial Intelligence, Blockchain and Cybersecurity Technologies</a:t>
            </a:r>
            <a:r>
              <a:rPr lang="tr-TR" sz="2800" dirty="0">
                <a:solidFill>
                  <a:schemeClr val="tx1">
                    <a:lumMod val="95000"/>
                    <a:lumOff val="5000"/>
                  </a:schemeClr>
                </a:solidFill>
              </a:rPr>
              <a:t>.</a:t>
            </a:r>
            <a:r>
              <a:rPr lang="en-US" sz="2800" dirty="0">
                <a:solidFill>
                  <a:schemeClr val="tx1">
                    <a:lumMod val="95000"/>
                    <a:lumOff val="5000"/>
                  </a:schemeClr>
                </a:solidFill>
              </a:rPr>
              <a:t> </a:t>
            </a:r>
            <a:endParaRPr lang="tr-TR" sz="2800" dirty="0">
              <a:solidFill>
                <a:schemeClr val="tx1">
                  <a:lumMod val="95000"/>
                  <a:lumOff val="5000"/>
                </a:schemeClr>
              </a:solidFill>
            </a:endParaRPr>
          </a:p>
          <a:p>
            <a:pPr marL="0" indent="0">
              <a:buNone/>
            </a:pPr>
            <a:r>
              <a:rPr lang="en-US" sz="2800" dirty="0">
                <a:solidFill>
                  <a:schemeClr val="tx1">
                    <a:lumMod val="95000"/>
                    <a:lumOff val="5000"/>
                  </a:schemeClr>
                </a:solidFill>
              </a:rPr>
              <a:t>Thus, the project aims to create accelerate the market up-take of solutions for deep transformation of energy/resource intensive industries into sustainable, climate neutral and intelligent manufacturing, within the context of the  European Green Deal. </a:t>
            </a:r>
            <a:endParaRPr lang="en-GB" sz="2800" dirty="0">
              <a:solidFill>
                <a:schemeClr val="tx1">
                  <a:lumMod val="95000"/>
                  <a:lumOff val="5000"/>
                </a:schemeClr>
              </a:solidFill>
            </a:endParaRPr>
          </a:p>
          <a:p>
            <a:endParaRPr lang="en-US" dirty="0"/>
          </a:p>
        </p:txBody>
      </p:sp>
      <p:pic>
        <p:nvPicPr>
          <p:cNvPr id="4" name="Resim 3">
            <a:extLst>
              <a:ext uri="{FF2B5EF4-FFF2-40B4-BE49-F238E27FC236}">
                <a16:creationId xmlns:a16="http://schemas.microsoft.com/office/drawing/2014/main" id="{90E2ADD3-C65C-42B6-B0BD-23FA5E06DB42}"/>
              </a:ext>
            </a:extLst>
          </p:cNvPr>
          <p:cNvPicPr>
            <a:picLocks noChangeAspect="1"/>
          </p:cNvPicPr>
          <p:nvPr/>
        </p:nvPicPr>
        <p:blipFill>
          <a:blip r:embed="rId2"/>
          <a:stretch>
            <a:fillRect/>
          </a:stretch>
        </p:blipFill>
        <p:spPr>
          <a:xfrm>
            <a:off x="7347231" y="1027907"/>
            <a:ext cx="1877731" cy="603556"/>
          </a:xfrm>
          <a:prstGeom prst="rect">
            <a:avLst/>
          </a:prstGeom>
        </p:spPr>
      </p:pic>
    </p:spTree>
    <p:extLst>
      <p:ext uri="{BB962C8B-B14F-4D97-AF65-F5344CB8AC3E}">
        <p14:creationId xmlns:p14="http://schemas.microsoft.com/office/powerpoint/2010/main" val="340255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341311" y="547593"/>
            <a:ext cx="8543925" cy="1325563"/>
          </a:xfrm>
        </p:spPr>
        <p:txBody>
          <a:bodyPr/>
          <a:lstStyle/>
          <a:p>
            <a:r>
              <a:rPr lang="en-US" sz="4400" b="1" kern="1200" dirty="0">
                <a:solidFill>
                  <a:srgbClr val="0D7BFF"/>
                </a:solidFill>
                <a:latin typeface="+mn-lt"/>
                <a:ea typeface="+mj-ea"/>
                <a:cs typeface="+mj-cs"/>
              </a:rPr>
              <a:t>MIND4MACHINES Concept</a:t>
            </a:r>
            <a:endParaRPr lang="en-US" dirty="0"/>
          </a:p>
        </p:txBody>
      </p:sp>
      <p:pic>
        <p:nvPicPr>
          <p:cNvPr id="3" name="Resim 2">
            <a:extLst>
              <a:ext uri="{FF2B5EF4-FFF2-40B4-BE49-F238E27FC236}">
                <a16:creationId xmlns:a16="http://schemas.microsoft.com/office/drawing/2014/main" id="{C7429599-9B5F-428D-8B7E-CBDEEB1DE929}"/>
              </a:ext>
            </a:extLst>
          </p:cNvPr>
          <p:cNvPicPr>
            <a:picLocks noChangeAspect="1"/>
          </p:cNvPicPr>
          <p:nvPr/>
        </p:nvPicPr>
        <p:blipFill>
          <a:blip r:embed="rId2"/>
          <a:stretch>
            <a:fillRect/>
          </a:stretch>
        </p:blipFill>
        <p:spPr>
          <a:xfrm>
            <a:off x="7594206" y="893892"/>
            <a:ext cx="1877731" cy="603556"/>
          </a:xfrm>
          <a:prstGeom prst="rect">
            <a:avLst/>
          </a:prstGeom>
        </p:spPr>
      </p:pic>
      <p:pic>
        <p:nvPicPr>
          <p:cNvPr id="4" name="Resim 3">
            <a:extLst>
              <a:ext uri="{FF2B5EF4-FFF2-40B4-BE49-F238E27FC236}">
                <a16:creationId xmlns:a16="http://schemas.microsoft.com/office/drawing/2014/main" id="{A3C2D2CB-6FB4-4833-AD93-2ECF2F0532BE}"/>
              </a:ext>
            </a:extLst>
          </p:cNvPr>
          <p:cNvPicPr>
            <a:picLocks noChangeAspect="1"/>
          </p:cNvPicPr>
          <p:nvPr/>
        </p:nvPicPr>
        <p:blipFill>
          <a:blip r:embed="rId3"/>
          <a:stretch>
            <a:fillRect/>
          </a:stretch>
        </p:blipFill>
        <p:spPr>
          <a:xfrm>
            <a:off x="-82193" y="1310261"/>
            <a:ext cx="9906000" cy="5141603"/>
          </a:xfrm>
          <a:prstGeom prst="rect">
            <a:avLst/>
          </a:prstGeom>
        </p:spPr>
      </p:pic>
    </p:spTree>
    <p:extLst>
      <p:ext uri="{BB962C8B-B14F-4D97-AF65-F5344CB8AC3E}">
        <p14:creationId xmlns:p14="http://schemas.microsoft.com/office/powerpoint/2010/main" val="297190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341311" y="547593"/>
            <a:ext cx="8543925" cy="1325563"/>
          </a:xfrm>
        </p:spPr>
        <p:txBody>
          <a:bodyPr/>
          <a:lstStyle/>
          <a:p>
            <a:r>
              <a:rPr lang="en-US" sz="4400" b="1" kern="1200" dirty="0">
                <a:solidFill>
                  <a:srgbClr val="0D7BFF"/>
                </a:solidFill>
                <a:latin typeface="+mn-lt"/>
                <a:ea typeface="+mj-ea"/>
                <a:cs typeface="+mj-cs"/>
              </a:rPr>
              <a:t>MIND4MACHINES Concept</a:t>
            </a:r>
            <a:endParaRPr lang="en-US" dirty="0"/>
          </a:p>
        </p:txBody>
      </p:sp>
      <p:sp>
        <p:nvSpPr>
          <p:cNvPr id="6" name="Marcador de texto 8">
            <a:extLst>
              <a:ext uri="{FF2B5EF4-FFF2-40B4-BE49-F238E27FC236}">
                <a16:creationId xmlns:a16="http://schemas.microsoft.com/office/drawing/2014/main" id="{0BDC519E-2A40-459E-9E00-0D0969C810A9}"/>
              </a:ext>
            </a:extLst>
          </p:cNvPr>
          <p:cNvSpPr txBox="1">
            <a:spLocks/>
          </p:cNvSpPr>
          <p:nvPr/>
        </p:nvSpPr>
        <p:spPr>
          <a:xfrm>
            <a:off x="681037" y="1954659"/>
            <a:ext cx="3932237"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dirty="0">
                <a:ea typeface="Times New Roman" panose="02020603050405020304" pitchFamily="18" charset="0"/>
              </a:rPr>
              <a:t>MIND4MACHINES aims to establish a large-scale demonstrator approach to show the potential of the </a:t>
            </a:r>
            <a:r>
              <a:rPr lang="en-GB" sz="1800" b="1" dirty="0">
                <a:ea typeface="Times New Roman" panose="02020603050405020304" pitchFamily="18" charset="0"/>
              </a:rPr>
              <a:t>latest ICT solutions </a:t>
            </a:r>
            <a:r>
              <a:rPr lang="en-GB" sz="1800" dirty="0">
                <a:ea typeface="Times New Roman" panose="02020603050405020304" pitchFamily="18" charset="0"/>
              </a:rPr>
              <a:t>(AI, Big Data, Cloud Computing, IoT, etc.) to be used as a lever towards the transformation of the European </a:t>
            </a:r>
            <a:r>
              <a:rPr lang="en-GB" sz="1800" b="1" dirty="0">
                <a:ea typeface="Times New Roman" panose="02020603050405020304" pitchFamily="18" charset="0"/>
              </a:rPr>
              <a:t>manufacturing industry </a:t>
            </a:r>
            <a:r>
              <a:rPr lang="en-GB" sz="1800" dirty="0">
                <a:ea typeface="Times New Roman" panose="02020603050405020304" pitchFamily="18" charset="0"/>
              </a:rPr>
              <a:t>into an innovation-led sector able to </a:t>
            </a:r>
            <a:r>
              <a:rPr lang="en-GB" sz="1800" b="1" dirty="0">
                <a:ea typeface="Times New Roman" panose="02020603050405020304" pitchFamily="18" charset="0"/>
              </a:rPr>
              <a:t>cope with the societal challenges of our era</a:t>
            </a:r>
            <a:r>
              <a:rPr lang="en-GB" sz="1800" dirty="0">
                <a:ea typeface="Times New Roman" panose="02020603050405020304" pitchFamily="18" charset="0"/>
              </a:rPr>
              <a:t>: climate change, bioeconomy, circular economy, energy efficiency, etc. </a:t>
            </a:r>
            <a:endParaRPr lang="en-GB" dirty="0"/>
          </a:p>
        </p:txBody>
      </p:sp>
      <p:pic>
        <p:nvPicPr>
          <p:cNvPr id="7" name="Resim 6">
            <a:extLst>
              <a:ext uri="{FF2B5EF4-FFF2-40B4-BE49-F238E27FC236}">
                <a16:creationId xmlns:a16="http://schemas.microsoft.com/office/drawing/2014/main" id="{2A4FB507-6FFD-4000-B8D7-5C9B973ED376}"/>
              </a:ext>
            </a:extLst>
          </p:cNvPr>
          <p:cNvPicPr/>
          <p:nvPr/>
        </p:nvPicPr>
        <p:blipFill>
          <a:blip r:embed="rId2">
            <a:extLst>
              <a:ext uri="{28A0092B-C50C-407E-A947-70E740481C1C}">
                <a14:useLocalDpi xmlns:a14="http://schemas.microsoft.com/office/drawing/2010/main" val="0"/>
              </a:ext>
            </a:extLst>
          </a:blip>
          <a:srcRect l="5652" t="949" b="949"/>
          <a:stretch>
            <a:fillRect/>
          </a:stretch>
        </p:blipFill>
        <p:spPr bwMode="auto">
          <a:xfrm>
            <a:off x="4695290" y="1843747"/>
            <a:ext cx="4776647" cy="3897866"/>
          </a:xfrm>
          <a:prstGeom prst="rect">
            <a:avLst/>
          </a:prstGeom>
          <a:noFill/>
        </p:spPr>
      </p:pic>
      <p:pic>
        <p:nvPicPr>
          <p:cNvPr id="3" name="Resim 2">
            <a:extLst>
              <a:ext uri="{FF2B5EF4-FFF2-40B4-BE49-F238E27FC236}">
                <a16:creationId xmlns:a16="http://schemas.microsoft.com/office/drawing/2014/main" id="{C7429599-9B5F-428D-8B7E-CBDEEB1DE929}"/>
              </a:ext>
            </a:extLst>
          </p:cNvPr>
          <p:cNvPicPr>
            <a:picLocks noChangeAspect="1"/>
          </p:cNvPicPr>
          <p:nvPr/>
        </p:nvPicPr>
        <p:blipFill>
          <a:blip r:embed="rId3"/>
          <a:stretch>
            <a:fillRect/>
          </a:stretch>
        </p:blipFill>
        <p:spPr>
          <a:xfrm>
            <a:off x="7594206" y="893892"/>
            <a:ext cx="1877731" cy="603556"/>
          </a:xfrm>
          <a:prstGeom prst="rect">
            <a:avLst/>
          </a:prstGeom>
        </p:spPr>
      </p:pic>
    </p:spTree>
    <p:extLst>
      <p:ext uri="{BB962C8B-B14F-4D97-AF65-F5344CB8AC3E}">
        <p14:creationId xmlns:p14="http://schemas.microsoft.com/office/powerpoint/2010/main" val="16487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372813" y="688273"/>
            <a:ext cx="8543925" cy="1325563"/>
          </a:xfrm>
        </p:spPr>
        <p:txBody>
          <a:bodyPr>
            <a:normAutofit/>
          </a:bodyPr>
          <a:lstStyle/>
          <a:p>
            <a:r>
              <a:rPr lang="tr-TR" sz="4000" b="1" dirty="0">
                <a:solidFill>
                  <a:srgbClr val="0D7BFF"/>
                </a:solidFill>
                <a:latin typeface="+mn-lt"/>
              </a:rPr>
              <a:t>MIND4MACHINES </a:t>
            </a:r>
            <a:r>
              <a:rPr lang="tr-TR" sz="4000" b="1" dirty="0" err="1">
                <a:solidFill>
                  <a:srgbClr val="0D7BFF"/>
                </a:solidFill>
                <a:latin typeface="+mn-lt"/>
              </a:rPr>
              <a:t>Consortium</a:t>
            </a:r>
            <a:endParaRPr lang="en-US" sz="4000" dirty="0"/>
          </a:p>
        </p:txBody>
      </p:sp>
      <p:graphicFrame>
        <p:nvGraphicFramePr>
          <p:cNvPr id="4" name="İçerik Yer Tutucusu 5">
            <a:extLst>
              <a:ext uri="{FF2B5EF4-FFF2-40B4-BE49-F238E27FC236}">
                <a16:creationId xmlns:a16="http://schemas.microsoft.com/office/drawing/2014/main" id="{405C8F9D-EA7F-4424-AC89-5E3E3048F326}"/>
              </a:ext>
            </a:extLst>
          </p:cNvPr>
          <p:cNvGraphicFramePr>
            <a:graphicFrameLocks/>
          </p:cNvGraphicFramePr>
          <p:nvPr>
            <p:extLst>
              <p:ext uri="{D42A27DB-BD31-4B8C-83A1-F6EECF244321}">
                <p14:modId xmlns:p14="http://schemas.microsoft.com/office/powerpoint/2010/main" val="1841293806"/>
              </p:ext>
            </p:extLst>
          </p:nvPr>
        </p:nvGraphicFramePr>
        <p:xfrm>
          <a:off x="179763" y="1758273"/>
          <a:ext cx="5970503" cy="4021114"/>
        </p:xfrm>
        <a:graphic>
          <a:graphicData uri="http://schemas.openxmlformats.org/drawingml/2006/table">
            <a:tbl>
              <a:tblPr firstRow="1" firstCol="1" bandRow="1" bandCol="1">
                <a:tableStyleId>{69012ECD-51FC-41F1-AA8D-1B2483CD663E}</a:tableStyleId>
              </a:tblPr>
              <a:tblGrid>
                <a:gridCol w="369836">
                  <a:extLst>
                    <a:ext uri="{9D8B030D-6E8A-4147-A177-3AD203B41FA5}">
                      <a16:colId xmlns:a16="http://schemas.microsoft.com/office/drawing/2014/main" val="3952710547"/>
                    </a:ext>
                  </a:extLst>
                </a:gridCol>
                <a:gridCol w="2069460">
                  <a:extLst>
                    <a:ext uri="{9D8B030D-6E8A-4147-A177-3AD203B41FA5}">
                      <a16:colId xmlns:a16="http://schemas.microsoft.com/office/drawing/2014/main" val="604517676"/>
                    </a:ext>
                  </a:extLst>
                </a:gridCol>
                <a:gridCol w="1188701">
                  <a:extLst>
                    <a:ext uri="{9D8B030D-6E8A-4147-A177-3AD203B41FA5}">
                      <a16:colId xmlns:a16="http://schemas.microsoft.com/office/drawing/2014/main" val="1307193875"/>
                    </a:ext>
                  </a:extLst>
                </a:gridCol>
                <a:gridCol w="760287">
                  <a:extLst>
                    <a:ext uri="{9D8B030D-6E8A-4147-A177-3AD203B41FA5}">
                      <a16:colId xmlns:a16="http://schemas.microsoft.com/office/drawing/2014/main" val="3517064594"/>
                    </a:ext>
                  </a:extLst>
                </a:gridCol>
                <a:gridCol w="1582219">
                  <a:extLst>
                    <a:ext uri="{9D8B030D-6E8A-4147-A177-3AD203B41FA5}">
                      <a16:colId xmlns:a16="http://schemas.microsoft.com/office/drawing/2014/main" val="1261033528"/>
                    </a:ext>
                  </a:extLst>
                </a:gridCol>
              </a:tblGrid>
              <a:tr h="301836">
                <a:tc>
                  <a:txBody>
                    <a:bodyPr/>
                    <a:lstStyle/>
                    <a:p>
                      <a:pPr algn="ctr"/>
                      <a:r>
                        <a:rPr lang="en-GB" sz="1400">
                          <a:effectLst/>
                        </a:rPr>
                        <a:t>Nº</a:t>
                      </a:r>
                      <a:endParaRPr lang="tr-TR" sz="16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400">
                          <a:effectLst/>
                        </a:rPr>
                        <a:t>Participant</a:t>
                      </a:r>
                      <a:endParaRPr lang="tr-TR" sz="16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400">
                          <a:effectLst/>
                        </a:rPr>
                        <a:t>Short name</a:t>
                      </a:r>
                      <a:endParaRPr lang="tr-TR" sz="16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400">
                          <a:effectLst/>
                        </a:rPr>
                        <a:t>Country</a:t>
                      </a:r>
                      <a:endParaRPr lang="tr-TR" sz="16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400" dirty="0">
                          <a:effectLst/>
                        </a:rPr>
                        <a:t>Type</a:t>
                      </a:r>
                      <a:endParaRPr lang="tr-TR" sz="1600" dirty="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1879969691"/>
                  </a:ext>
                </a:extLst>
              </a:tr>
              <a:tr h="308396">
                <a:tc>
                  <a:txBody>
                    <a:bodyPr/>
                    <a:lstStyle/>
                    <a:p>
                      <a:pPr algn="ctr"/>
                      <a:r>
                        <a:rPr lang="en-GB" sz="1100">
                          <a:effectLst/>
                        </a:rPr>
                        <a:t>1</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dirty="0">
                          <a:effectLst/>
                        </a:rPr>
                        <a:t>Istanbul Sanayi </a:t>
                      </a:r>
                      <a:r>
                        <a:rPr lang="en-GB" sz="1100" dirty="0" err="1">
                          <a:effectLst/>
                        </a:rPr>
                        <a:t>Odasi</a:t>
                      </a:r>
                      <a:r>
                        <a:rPr lang="en-GB" sz="1100" dirty="0">
                          <a:effectLst/>
                        </a:rPr>
                        <a:t> </a:t>
                      </a:r>
                      <a:endParaRPr lang="tr-TR" sz="1200" dirty="0">
                        <a:effectLst/>
                      </a:endParaRPr>
                    </a:p>
                    <a:p>
                      <a:pPr marL="30480" algn="l"/>
                      <a:r>
                        <a:rPr lang="en-GB" sz="1100" dirty="0">
                          <a:effectLst/>
                        </a:rPr>
                        <a:t>(Istanbul Chamber of Industry)</a:t>
                      </a:r>
                      <a:endParaRPr lang="tr-TR" sz="1200" dirty="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ICI</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TR</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dirty="0">
                          <a:effectLst/>
                        </a:rPr>
                        <a:t>Chamber of Industry</a:t>
                      </a:r>
                      <a:endParaRPr lang="tr-TR" sz="1200" dirty="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2473341565"/>
                  </a:ext>
                </a:extLst>
              </a:tr>
              <a:tr h="308396">
                <a:tc>
                  <a:txBody>
                    <a:bodyPr/>
                    <a:lstStyle/>
                    <a:p>
                      <a:pPr algn="ctr"/>
                      <a:r>
                        <a:rPr lang="en-GB" sz="1100">
                          <a:effectLst/>
                        </a:rPr>
                        <a:t>2</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BWCON GMBH</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BWCON</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DE</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Cluster organisation</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4167953091"/>
                  </a:ext>
                </a:extLst>
              </a:tr>
              <a:tr h="311130">
                <a:tc>
                  <a:txBody>
                    <a:bodyPr/>
                    <a:lstStyle/>
                    <a:p>
                      <a:pPr algn="ctr"/>
                      <a:r>
                        <a:rPr lang="en-GB" sz="1100">
                          <a:effectLst/>
                        </a:rPr>
                        <a:t>3</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s-ES" sz="1100" dirty="0">
                          <a:effectLst/>
                        </a:rPr>
                        <a:t>Asociacion De Empresarios Del Comercio E Industria Del Metal De Madrid</a:t>
                      </a:r>
                      <a:endParaRPr lang="tr-TR" sz="1200" dirty="0">
                        <a:effectLst/>
                        <a:latin typeface="Times New Roman" panose="02020603050405020304" pitchFamily="18" charset="0"/>
                        <a:ea typeface="Times New Roman" panose="02020603050405020304" pitchFamily="18" charset="0"/>
                      </a:endParaRPr>
                    </a:p>
                  </a:txBody>
                  <a:tcPr marL="16591" marR="16591" marT="0" marB="0"/>
                </a:tc>
                <a:tc>
                  <a:txBody>
                    <a:bodyPr/>
                    <a:lstStyle/>
                    <a:p>
                      <a:pPr marL="40005" algn="l"/>
                      <a:r>
                        <a:rPr lang="en-GB" sz="1100">
                          <a:effectLst/>
                        </a:rPr>
                        <a:t>AECIM</a:t>
                      </a:r>
                      <a:endParaRPr lang="tr-TR" sz="1200">
                        <a:effectLst/>
                        <a:latin typeface="Times New Roman" panose="02020603050405020304" pitchFamily="18" charset="0"/>
                        <a:ea typeface="Times New Roman" panose="02020603050405020304" pitchFamily="18" charset="0"/>
                      </a:endParaRPr>
                    </a:p>
                  </a:txBody>
                  <a:tcPr marL="16591" marR="16591" marT="0" marB="0"/>
                </a:tc>
                <a:tc>
                  <a:txBody>
                    <a:bodyPr/>
                    <a:lstStyle/>
                    <a:p>
                      <a:pPr marL="40005" algn="l"/>
                      <a:r>
                        <a:rPr lang="en-GB" sz="1100">
                          <a:effectLst/>
                        </a:rPr>
                        <a:t>ES</a:t>
                      </a:r>
                      <a:endParaRPr lang="tr-TR" sz="1200">
                        <a:effectLst/>
                        <a:latin typeface="Times New Roman" panose="02020603050405020304" pitchFamily="18" charset="0"/>
                        <a:ea typeface="Times New Roman" panose="02020603050405020304" pitchFamily="18" charset="0"/>
                      </a:endParaRPr>
                    </a:p>
                  </a:txBody>
                  <a:tcPr marL="16591" marR="16591" marT="0" marB="0"/>
                </a:tc>
                <a:tc>
                  <a:txBody>
                    <a:bodyPr/>
                    <a:lstStyle/>
                    <a:p>
                      <a:pPr marL="40005" algn="l"/>
                      <a:r>
                        <a:rPr lang="en-GB" sz="1100">
                          <a:effectLst/>
                        </a:rPr>
                        <a:t>Business Association</a:t>
                      </a:r>
                      <a:endParaRPr lang="tr-TR" sz="1200">
                        <a:effectLst/>
                        <a:latin typeface="Times New Roman" panose="02020603050405020304" pitchFamily="18" charset="0"/>
                        <a:ea typeface="Times New Roman" panose="02020603050405020304" pitchFamily="18" charset="0"/>
                      </a:endParaRPr>
                    </a:p>
                  </a:txBody>
                  <a:tcPr marL="16591" marR="16591" marT="0" marB="0"/>
                </a:tc>
                <a:extLst>
                  <a:ext uri="{0D108BD9-81ED-4DB2-BD59-A6C34878D82A}">
                    <a16:rowId xmlns:a16="http://schemas.microsoft.com/office/drawing/2014/main" val="2032001901"/>
                  </a:ext>
                </a:extLst>
              </a:tr>
              <a:tr h="308396">
                <a:tc>
                  <a:txBody>
                    <a:bodyPr/>
                    <a:lstStyle/>
                    <a:p>
                      <a:pPr algn="ctr"/>
                      <a:r>
                        <a:rPr lang="en-GB" sz="1100">
                          <a:effectLst/>
                        </a:rPr>
                        <a:t>4</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s-ES" sz="1100">
                          <a:effectLst/>
                        </a:rPr>
                        <a:t>Agentia de Dezvoltare Regionala Nord-Vest </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NWRDA</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RO</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Regional Dev. Agency</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675998979"/>
                  </a:ext>
                </a:extLst>
              </a:tr>
              <a:tr h="308396">
                <a:tc>
                  <a:txBody>
                    <a:bodyPr/>
                    <a:lstStyle/>
                    <a:p>
                      <a:pPr algn="ctr"/>
                      <a:r>
                        <a:rPr lang="en-GB" sz="1100">
                          <a:effectLst/>
                        </a:rPr>
                        <a:t>5</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Silicon Saxony e. V.</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SISAX</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DE</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Cluster organisation</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4045954652"/>
                  </a:ext>
                </a:extLst>
              </a:tr>
              <a:tr h="368574">
                <a:tc>
                  <a:txBody>
                    <a:bodyPr/>
                    <a:lstStyle/>
                    <a:p>
                      <a:pPr algn="ctr"/>
                      <a:r>
                        <a:rPr lang="en-GB" sz="1100">
                          <a:effectLst/>
                        </a:rPr>
                        <a:t>6</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SC IPA SA</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IPASA</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RO</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R&amp;D Institute</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135400971"/>
                  </a:ext>
                </a:extLst>
              </a:tr>
              <a:tr h="308396">
                <a:tc>
                  <a:txBody>
                    <a:bodyPr/>
                    <a:lstStyle/>
                    <a:p>
                      <a:pPr algn="ctr"/>
                      <a:r>
                        <a:rPr lang="en-GB" sz="1100">
                          <a:effectLst/>
                        </a:rPr>
                        <a:t>7</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Centro Servizi Industrie SRL </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MESAP</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IT</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Cluster organisation</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3097255439"/>
                  </a:ext>
                </a:extLst>
              </a:tr>
              <a:tr h="308396">
                <a:tc>
                  <a:txBody>
                    <a:bodyPr/>
                    <a:lstStyle/>
                    <a:p>
                      <a:pPr algn="ctr"/>
                      <a:r>
                        <a:rPr lang="en-GB" sz="1100">
                          <a:effectLst/>
                        </a:rPr>
                        <a:t>8</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Industrialen Klaster Elektromoboli </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EVIC</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BG</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dirty="0">
                          <a:effectLst/>
                        </a:rPr>
                        <a:t>Cluster organisation</a:t>
                      </a:r>
                      <a:endParaRPr lang="tr-TR" sz="1200" dirty="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1655804644"/>
                  </a:ext>
                </a:extLst>
              </a:tr>
              <a:tr h="308396">
                <a:tc>
                  <a:txBody>
                    <a:bodyPr/>
                    <a:lstStyle/>
                    <a:p>
                      <a:pPr algn="ctr"/>
                      <a:r>
                        <a:rPr lang="en-GB" sz="1100">
                          <a:effectLst/>
                        </a:rPr>
                        <a:t>9</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Istanbul Development Agency</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IDA</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TR</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dirty="0">
                          <a:effectLst/>
                        </a:rPr>
                        <a:t>Regional Dev. Agency</a:t>
                      </a:r>
                      <a:endParaRPr lang="tr-TR" sz="1200" dirty="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1426944703"/>
                  </a:ext>
                </a:extLst>
              </a:tr>
              <a:tr h="308396">
                <a:tc>
                  <a:txBody>
                    <a:bodyPr/>
                    <a:lstStyle/>
                    <a:p>
                      <a:pPr algn="ctr"/>
                      <a:r>
                        <a:rPr lang="en-GB" sz="1100">
                          <a:effectLst/>
                        </a:rPr>
                        <a:t>10</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VTT  Technical Research Centre of Finland</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VTT</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dirty="0">
                          <a:effectLst/>
                        </a:rPr>
                        <a:t>FI</a:t>
                      </a:r>
                      <a:endParaRPr lang="tr-TR" sz="1200" dirty="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Research organisation</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extLst>
                  <a:ext uri="{0D108BD9-81ED-4DB2-BD59-A6C34878D82A}">
                    <a16:rowId xmlns:a16="http://schemas.microsoft.com/office/drawing/2014/main" val="2398702095"/>
                  </a:ext>
                </a:extLst>
              </a:tr>
              <a:tr h="299964">
                <a:tc>
                  <a:txBody>
                    <a:bodyPr/>
                    <a:lstStyle/>
                    <a:p>
                      <a:pPr algn="ctr"/>
                      <a:r>
                        <a:rPr lang="en-GB" sz="1100">
                          <a:effectLst/>
                        </a:rPr>
                        <a:t>11</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30480" algn="l"/>
                      <a:r>
                        <a:rPr lang="en-GB" sz="1100">
                          <a:effectLst/>
                        </a:rPr>
                        <a:t>F6S</a:t>
                      </a:r>
                      <a:endParaRPr lang="tr-TR" sz="1200">
                        <a:effectLst/>
                        <a:latin typeface="Times New Roman" panose="02020603050405020304" pitchFamily="18" charset="0"/>
                        <a:ea typeface="Times New Roman" panose="02020603050405020304" pitchFamily="18" charset="0"/>
                      </a:endParaRPr>
                    </a:p>
                  </a:txBody>
                  <a:tcPr marL="16591" marR="16591" marT="0" marB="0" anchor="ctr"/>
                </a:tc>
                <a:tc>
                  <a:txBody>
                    <a:bodyPr/>
                    <a:lstStyle/>
                    <a:p>
                      <a:pPr marL="40005" algn="l"/>
                      <a:r>
                        <a:rPr lang="en-GB" sz="1100">
                          <a:effectLst/>
                        </a:rPr>
                        <a:t>F6S</a:t>
                      </a:r>
                      <a:endParaRPr lang="tr-TR" sz="1200">
                        <a:effectLst/>
                        <a:latin typeface="Times New Roman" panose="02020603050405020304" pitchFamily="18" charset="0"/>
                        <a:ea typeface="Times New Roman" panose="02020603050405020304" pitchFamily="18" charset="0"/>
                      </a:endParaRPr>
                    </a:p>
                  </a:txBody>
                  <a:tcPr marL="16591" marR="16591" marT="0" marB="0"/>
                </a:tc>
                <a:tc>
                  <a:txBody>
                    <a:bodyPr/>
                    <a:lstStyle/>
                    <a:p>
                      <a:pPr marL="40005" algn="l"/>
                      <a:r>
                        <a:rPr lang="en-GB" sz="1100">
                          <a:effectLst/>
                        </a:rPr>
                        <a:t>IE</a:t>
                      </a:r>
                      <a:endParaRPr lang="tr-TR" sz="1200">
                        <a:effectLst/>
                        <a:latin typeface="Times New Roman" panose="02020603050405020304" pitchFamily="18" charset="0"/>
                        <a:ea typeface="Times New Roman" panose="02020603050405020304" pitchFamily="18" charset="0"/>
                      </a:endParaRPr>
                    </a:p>
                  </a:txBody>
                  <a:tcPr marL="16591" marR="16591" marT="0" marB="0"/>
                </a:tc>
                <a:tc>
                  <a:txBody>
                    <a:bodyPr/>
                    <a:lstStyle/>
                    <a:p>
                      <a:pPr marL="40005" algn="l"/>
                      <a:r>
                        <a:rPr lang="en-GB" sz="1100" dirty="0">
                          <a:effectLst/>
                        </a:rPr>
                        <a:t>Tech SMEs cluster</a:t>
                      </a:r>
                      <a:endParaRPr lang="tr-TR" sz="1200" dirty="0">
                        <a:effectLst/>
                        <a:latin typeface="Times New Roman" panose="02020603050405020304" pitchFamily="18" charset="0"/>
                        <a:ea typeface="Times New Roman" panose="02020603050405020304" pitchFamily="18" charset="0"/>
                      </a:endParaRPr>
                    </a:p>
                  </a:txBody>
                  <a:tcPr marL="16591" marR="16591" marT="0" marB="0"/>
                </a:tc>
                <a:extLst>
                  <a:ext uri="{0D108BD9-81ED-4DB2-BD59-A6C34878D82A}">
                    <a16:rowId xmlns:a16="http://schemas.microsoft.com/office/drawing/2014/main" val="2653003521"/>
                  </a:ext>
                </a:extLst>
              </a:tr>
            </a:tbl>
          </a:graphicData>
        </a:graphic>
      </p:graphicFrame>
      <p:pic>
        <p:nvPicPr>
          <p:cNvPr id="5" name="İçerik Yer Tutucusu 4" descr="harita içeren bir resim&#10;&#10;Açıklama otomatik olarak oluşturuldu">
            <a:extLst>
              <a:ext uri="{FF2B5EF4-FFF2-40B4-BE49-F238E27FC236}">
                <a16:creationId xmlns:a16="http://schemas.microsoft.com/office/drawing/2014/main" id="{A6724DE4-1061-4321-ADB6-00519FF3836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941" t="515" r="16741" b="-516"/>
          <a:stretch/>
        </p:blipFill>
        <p:spPr>
          <a:xfrm>
            <a:off x="5957215" y="1644742"/>
            <a:ext cx="4573262" cy="3999631"/>
          </a:xfrm>
          <a:prstGeom prst="rect">
            <a:avLst/>
          </a:prstGeom>
        </p:spPr>
      </p:pic>
      <p:pic>
        <p:nvPicPr>
          <p:cNvPr id="6" name="Resim 5">
            <a:extLst>
              <a:ext uri="{FF2B5EF4-FFF2-40B4-BE49-F238E27FC236}">
                <a16:creationId xmlns:a16="http://schemas.microsoft.com/office/drawing/2014/main" id="{67FA3002-EF55-4B1C-BFCC-51D7853AC847}"/>
              </a:ext>
            </a:extLst>
          </p:cNvPr>
          <p:cNvPicPr>
            <a:picLocks noChangeAspect="1"/>
          </p:cNvPicPr>
          <p:nvPr/>
        </p:nvPicPr>
        <p:blipFill>
          <a:blip r:embed="rId3"/>
          <a:stretch>
            <a:fillRect/>
          </a:stretch>
        </p:blipFill>
        <p:spPr>
          <a:xfrm>
            <a:off x="7977872" y="1032188"/>
            <a:ext cx="1877731" cy="603556"/>
          </a:xfrm>
          <a:prstGeom prst="rect">
            <a:avLst/>
          </a:prstGeom>
        </p:spPr>
      </p:pic>
    </p:spTree>
    <p:extLst>
      <p:ext uri="{BB962C8B-B14F-4D97-AF65-F5344CB8AC3E}">
        <p14:creationId xmlns:p14="http://schemas.microsoft.com/office/powerpoint/2010/main" val="154159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16D2FF-AC17-4F58-B0B1-3A5F22B8102C}"/>
              </a:ext>
            </a:extLst>
          </p:cNvPr>
          <p:cNvSpPr>
            <a:spLocks noGrp="1"/>
          </p:cNvSpPr>
          <p:nvPr>
            <p:ph type="title"/>
          </p:nvPr>
        </p:nvSpPr>
        <p:spPr>
          <a:xfrm>
            <a:off x="681038" y="365127"/>
            <a:ext cx="8543925" cy="1325563"/>
          </a:xfrm>
        </p:spPr>
        <p:txBody>
          <a:bodyPr anchor="ctr">
            <a:normAutofit/>
          </a:bodyPr>
          <a:lstStyle/>
          <a:p>
            <a:r>
              <a:rPr lang="tr-TR" sz="4000" b="1" dirty="0" err="1">
                <a:solidFill>
                  <a:srgbClr val="0D7BFF"/>
                </a:solidFill>
                <a:latin typeface="+mn-lt"/>
              </a:rPr>
              <a:t>Story</a:t>
            </a:r>
            <a:r>
              <a:rPr lang="tr-TR" sz="4000" b="1" dirty="0">
                <a:solidFill>
                  <a:srgbClr val="0D7BFF"/>
                </a:solidFill>
                <a:latin typeface="+mn-lt"/>
              </a:rPr>
              <a:t> </a:t>
            </a:r>
            <a:r>
              <a:rPr lang="tr-TR" sz="4000" b="1" dirty="0" err="1">
                <a:solidFill>
                  <a:srgbClr val="0D7BFF"/>
                </a:solidFill>
                <a:latin typeface="+mn-lt"/>
              </a:rPr>
              <a:t>Behind-Summary</a:t>
            </a:r>
            <a:endParaRPr lang="tr-TR" sz="4000" b="1" dirty="0">
              <a:solidFill>
                <a:srgbClr val="0D7BFF"/>
              </a:solidFill>
              <a:latin typeface="+mn-lt"/>
            </a:endParaRPr>
          </a:p>
        </p:txBody>
      </p:sp>
      <p:graphicFrame>
        <p:nvGraphicFramePr>
          <p:cNvPr id="5" name="İçerik Yer Tutucusu 4">
            <a:extLst>
              <a:ext uri="{FF2B5EF4-FFF2-40B4-BE49-F238E27FC236}">
                <a16:creationId xmlns:a16="http://schemas.microsoft.com/office/drawing/2014/main" id="{94B8F9A1-EF20-406B-9A79-778D3DA3630A}"/>
              </a:ext>
            </a:extLst>
          </p:cNvPr>
          <p:cNvGraphicFramePr>
            <a:graphicFrameLocks noGrp="1"/>
          </p:cNvGraphicFramePr>
          <p:nvPr>
            <p:ph idx="1"/>
            <p:extLst>
              <p:ext uri="{D42A27DB-BD31-4B8C-83A1-F6EECF244321}">
                <p14:modId xmlns:p14="http://schemas.microsoft.com/office/powerpoint/2010/main" val="1220401223"/>
              </p:ext>
            </p:extLst>
          </p:nvPr>
        </p:nvGraphicFramePr>
        <p:xfrm>
          <a:off x="598229" y="1325367"/>
          <a:ext cx="8709542" cy="4625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Resim 26">
            <a:extLst>
              <a:ext uri="{FF2B5EF4-FFF2-40B4-BE49-F238E27FC236}">
                <a16:creationId xmlns:a16="http://schemas.microsoft.com/office/drawing/2014/main" id="{2447EF28-A851-416A-991F-25233804B2D7}"/>
              </a:ext>
            </a:extLst>
          </p:cNvPr>
          <p:cNvPicPr>
            <a:picLocks noChangeAspect="1"/>
          </p:cNvPicPr>
          <p:nvPr/>
        </p:nvPicPr>
        <p:blipFill>
          <a:blip r:embed="rId7"/>
          <a:stretch>
            <a:fillRect/>
          </a:stretch>
        </p:blipFill>
        <p:spPr>
          <a:xfrm>
            <a:off x="6268840" y="721811"/>
            <a:ext cx="1877731" cy="603556"/>
          </a:xfrm>
          <a:prstGeom prst="rect">
            <a:avLst/>
          </a:prstGeom>
        </p:spPr>
      </p:pic>
    </p:spTree>
    <p:extLst>
      <p:ext uri="{BB962C8B-B14F-4D97-AF65-F5344CB8AC3E}">
        <p14:creationId xmlns:p14="http://schemas.microsoft.com/office/powerpoint/2010/main" val="343268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16D2FF-AC17-4F58-B0B1-3A5F22B8102C}"/>
              </a:ext>
            </a:extLst>
          </p:cNvPr>
          <p:cNvSpPr>
            <a:spLocks noGrp="1"/>
          </p:cNvSpPr>
          <p:nvPr>
            <p:ph type="title"/>
          </p:nvPr>
        </p:nvSpPr>
        <p:spPr>
          <a:xfrm>
            <a:off x="681038" y="365127"/>
            <a:ext cx="8543925" cy="1325563"/>
          </a:xfrm>
        </p:spPr>
        <p:txBody>
          <a:bodyPr anchor="ctr">
            <a:normAutofit/>
          </a:bodyPr>
          <a:lstStyle/>
          <a:p>
            <a:r>
              <a:rPr lang="tr-TR" sz="4000" b="1" dirty="0" err="1">
                <a:solidFill>
                  <a:srgbClr val="0D7BFF"/>
                </a:solidFill>
                <a:latin typeface="+mn-lt"/>
              </a:rPr>
              <a:t>Story</a:t>
            </a:r>
            <a:r>
              <a:rPr lang="tr-TR" sz="4000" b="1" dirty="0">
                <a:solidFill>
                  <a:srgbClr val="0D7BFF"/>
                </a:solidFill>
                <a:latin typeface="+mn-lt"/>
              </a:rPr>
              <a:t> </a:t>
            </a:r>
            <a:r>
              <a:rPr lang="tr-TR" sz="4000" b="1" dirty="0" err="1">
                <a:solidFill>
                  <a:srgbClr val="0D7BFF"/>
                </a:solidFill>
                <a:latin typeface="+mn-lt"/>
              </a:rPr>
              <a:t>Behind-Detail</a:t>
            </a:r>
            <a:endParaRPr lang="tr-TR" sz="4000" b="1" dirty="0">
              <a:solidFill>
                <a:srgbClr val="0D7BFF"/>
              </a:solidFill>
              <a:latin typeface="+mn-lt"/>
            </a:endParaRPr>
          </a:p>
        </p:txBody>
      </p:sp>
      <p:sp>
        <p:nvSpPr>
          <p:cNvPr id="10" name="İçerik Yer Tutucusu 2">
            <a:extLst>
              <a:ext uri="{FF2B5EF4-FFF2-40B4-BE49-F238E27FC236}">
                <a16:creationId xmlns:a16="http://schemas.microsoft.com/office/drawing/2014/main" id="{B3A73942-5EDD-41B6-9CCA-E907B45EFB0D}"/>
              </a:ext>
            </a:extLst>
          </p:cNvPr>
          <p:cNvSpPr txBox="1">
            <a:spLocks/>
          </p:cNvSpPr>
          <p:nvPr/>
        </p:nvSpPr>
        <p:spPr>
          <a:xfrm>
            <a:off x="312648" y="3443475"/>
            <a:ext cx="5397929" cy="6337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tr-TR" dirty="0"/>
              <a:t>2020- </a:t>
            </a:r>
            <a:r>
              <a:rPr lang="tr-TR" dirty="0" err="1"/>
              <a:t>Revision</a:t>
            </a:r>
            <a:r>
              <a:rPr lang="tr-TR" dirty="0"/>
              <a:t> </a:t>
            </a:r>
            <a:r>
              <a:rPr lang="tr-TR" dirty="0" err="1"/>
              <a:t>and</a:t>
            </a:r>
            <a:r>
              <a:rPr lang="tr-TR" dirty="0"/>
              <a:t> </a:t>
            </a:r>
            <a:r>
              <a:rPr lang="tr-TR" dirty="0" err="1"/>
              <a:t>Resubmission</a:t>
            </a:r>
            <a:endParaRPr lang="tr-TR" dirty="0"/>
          </a:p>
        </p:txBody>
      </p:sp>
      <p:graphicFrame>
        <p:nvGraphicFramePr>
          <p:cNvPr id="11" name="Diyagram 10">
            <a:extLst>
              <a:ext uri="{FF2B5EF4-FFF2-40B4-BE49-F238E27FC236}">
                <a16:creationId xmlns:a16="http://schemas.microsoft.com/office/drawing/2014/main" id="{63122AC3-FBC9-482B-BCC0-29DB428F43EC}"/>
              </a:ext>
            </a:extLst>
          </p:cNvPr>
          <p:cNvGraphicFramePr/>
          <p:nvPr>
            <p:extLst>
              <p:ext uri="{D42A27DB-BD31-4B8C-83A1-F6EECF244321}">
                <p14:modId xmlns:p14="http://schemas.microsoft.com/office/powerpoint/2010/main" val="972123658"/>
              </p:ext>
            </p:extLst>
          </p:nvPr>
        </p:nvGraphicFramePr>
        <p:xfrm>
          <a:off x="312648" y="1510299"/>
          <a:ext cx="9280704" cy="2466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4">
            <a:extLst>
              <a:ext uri="{FF2B5EF4-FFF2-40B4-BE49-F238E27FC236}">
                <a16:creationId xmlns:a16="http://schemas.microsoft.com/office/drawing/2014/main" id="{96C5C53B-61C6-46FE-8784-CF8541637A97}"/>
              </a:ext>
            </a:extLst>
          </p:cNvPr>
          <p:cNvSpPr>
            <a:spLocks noGrp="1"/>
          </p:cNvSpPr>
          <p:nvPr>
            <p:ph idx="1"/>
          </p:nvPr>
        </p:nvSpPr>
        <p:spPr>
          <a:xfrm>
            <a:off x="681037" y="1383853"/>
            <a:ext cx="3921785" cy="527140"/>
          </a:xfrm>
        </p:spPr>
        <p:txBody>
          <a:bodyPr/>
          <a:lstStyle/>
          <a:p>
            <a:pPr marL="0" indent="0">
              <a:buNone/>
            </a:pPr>
            <a:r>
              <a:rPr lang="tr-TR" dirty="0"/>
              <a:t>2019- First </a:t>
            </a:r>
            <a:r>
              <a:rPr lang="tr-TR" dirty="0" err="1"/>
              <a:t>Submission</a:t>
            </a:r>
            <a:endParaRPr lang="tr-TR" dirty="0"/>
          </a:p>
        </p:txBody>
      </p:sp>
      <p:graphicFrame>
        <p:nvGraphicFramePr>
          <p:cNvPr id="6" name="Diyagram 5">
            <a:extLst>
              <a:ext uri="{FF2B5EF4-FFF2-40B4-BE49-F238E27FC236}">
                <a16:creationId xmlns:a16="http://schemas.microsoft.com/office/drawing/2014/main" id="{0633A10D-3E98-458C-84B4-2F582A6595F9}"/>
              </a:ext>
            </a:extLst>
          </p:cNvPr>
          <p:cNvGraphicFramePr/>
          <p:nvPr>
            <p:extLst>
              <p:ext uri="{D42A27DB-BD31-4B8C-83A1-F6EECF244321}">
                <p14:modId xmlns:p14="http://schemas.microsoft.com/office/powerpoint/2010/main" val="3354722639"/>
              </p:ext>
            </p:extLst>
          </p:nvPr>
        </p:nvGraphicFramePr>
        <p:xfrm>
          <a:off x="2897313" y="3663778"/>
          <a:ext cx="6145222" cy="3106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Resim 8">
            <a:extLst>
              <a:ext uri="{FF2B5EF4-FFF2-40B4-BE49-F238E27FC236}">
                <a16:creationId xmlns:a16="http://schemas.microsoft.com/office/drawing/2014/main" id="{F4BC9C02-5031-467B-B98C-A74449BA6E24}"/>
              </a:ext>
            </a:extLst>
          </p:cNvPr>
          <p:cNvPicPr>
            <a:picLocks noChangeAspect="1"/>
          </p:cNvPicPr>
          <p:nvPr/>
        </p:nvPicPr>
        <p:blipFill>
          <a:blip r:embed="rId12"/>
          <a:stretch>
            <a:fillRect/>
          </a:stretch>
        </p:blipFill>
        <p:spPr>
          <a:xfrm>
            <a:off x="6033370" y="687120"/>
            <a:ext cx="1877731" cy="603556"/>
          </a:xfrm>
          <a:prstGeom prst="rect">
            <a:avLst/>
          </a:prstGeom>
        </p:spPr>
      </p:pic>
    </p:spTree>
    <p:extLst>
      <p:ext uri="{BB962C8B-B14F-4D97-AF65-F5344CB8AC3E}">
        <p14:creationId xmlns:p14="http://schemas.microsoft.com/office/powerpoint/2010/main" val="860987280"/>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47F9396-78F9-944F-9F70-9B85878952A7}" vid="{3F3F2A43-2206-1F4B-8E94-99F62157FC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4129</TotalTime>
  <Words>1423</Words>
  <Application>Microsoft Office PowerPoint</Application>
  <PresentationFormat>A4 Kağıt (210x297 mm)</PresentationFormat>
  <Paragraphs>195</Paragraphs>
  <Slides>15</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-apple-system</vt:lpstr>
      <vt:lpstr>Arial</vt:lpstr>
      <vt:lpstr>Calibri</vt:lpstr>
      <vt:lpstr>Calibri Light</vt:lpstr>
      <vt:lpstr>Times New Roman</vt:lpstr>
      <vt:lpstr>Wingdings</vt:lpstr>
      <vt:lpstr>2_Office Theme</vt:lpstr>
      <vt:lpstr>Turkey in Horizon 2020 II</vt:lpstr>
      <vt:lpstr>Introduction</vt:lpstr>
      <vt:lpstr>About MIND4MACHINES</vt:lpstr>
      <vt:lpstr>About MIND4MACHINES</vt:lpstr>
      <vt:lpstr>MIND4MACHINES Concept</vt:lpstr>
      <vt:lpstr>MIND4MACHINES Concept</vt:lpstr>
      <vt:lpstr>MIND4MACHINES Consortium</vt:lpstr>
      <vt:lpstr>Story Behind-Summary</vt:lpstr>
      <vt:lpstr>Story Behind-Detail</vt:lpstr>
      <vt:lpstr>Evaluation Summary Report 2019</vt:lpstr>
      <vt:lpstr>Remarks on Proposal Writing Process</vt:lpstr>
      <vt:lpstr>Remarks on Proposal Writing Process Budget</vt:lpstr>
      <vt:lpstr>Remarks on Proposal Writing Process</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Eda ÇIĞ</cp:lastModifiedBy>
  <cp:revision>401</cp:revision>
  <cp:lastPrinted>2019-07-19T13:48:49Z</cp:lastPrinted>
  <dcterms:created xsi:type="dcterms:W3CDTF">2019-03-04T12:32:32Z</dcterms:created>
  <dcterms:modified xsi:type="dcterms:W3CDTF">2021-07-06T12:28:24Z</dcterms:modified>
</cp:coreProperties>
</file>