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9"/>
  </p:notesMasterIdLst>
  <p:sldIdLst>
    <p:sldId id="513" r:id="rId2"/>
    <p:sldId id="829" r:id="rId3"/>
    <p:sldId id="828" r:id="rId4"/>
    <p:sldId id="816" r:id="rId5"/>
    <p:sldId id="854" r:id="rId6"/>
    <p:sldId id="894" r:id="rId7"/>
    <p:sldId id="837" r:id="rId8"/>
    <p:sldId id="886" r:id="rId9"/>
    <p:sldId id="830" r:id="rId10"/>
    <p:sldId id="261" r:id="rId11"/>
    <p:sldId id="875" r:id="rId12"/>
    <p:sldId id="833" r:id="rId13"/>
    <p:sldId id="899" r:id="rId14"/>
    <p:sldId id="900" r:id="rId15"/>
    <p:sldId id="901" r:id="rId16"/>
    <p:sldId id="843" r:id="rId17"/>
    <p:sldId id="896" r:id="rId18"/>
    <p:sldId id="895" r:id="rId19"/>
    <p:sldId id="879" r:id="rId20"/>
    <p:sldId id="897" r:id="rId21"/>
    <p:sldId id="898" r:id="rId22"/>
    <p:sldId id="891" r:id="rId23"/>
    <p:sldId id="821" r:id="rId24"/>
    <p:sldId id="892" r:id="rId25"/>
    <p:sldId id="872" r:id="rId26"/>
    <p:sldId id="869" r:id="rId27"/>
    <p:sldId id="278" r:id="rId28"/>
  </p:sldIdLst>
  <p:sldSz cx="9906000" cy="6858000" type="A4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kan Bolat" initials="SB" lastIdx="1" clrIdx="0">
    <p:extLst>
      <p:ext uri="{19B8F6BF-5375-455C-9EA6-DF929625EA0E}">
        <p15:presenceInfo xmlns:p15="http://schemas.microsoft.com/office/powerpoint/2012/main" userId="6b0c5f8d2d418b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E"/>
    <a:srgbClr val="7D3953"/>
    <a:srgbClr val="5EE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19" autoAdjust="0"/>
  </p:normalViewPr>
  <p:slideViewPr>
    <p:cSldViewPr snapToGrid="0" snapToObjects="1">
      <p:cViewPr varScale="1">
        <p:scale>
          <a:sx n="65" d="100"/>
          <a:sy n="65" d="100"/>
        </p:scale>
        <p:origin x="1092" y="4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9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BB4D2-23A7-44D8-804C-72A5C1E0FACF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8AF738-89DC-483D-AE7E-19DDED51547E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Open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2F71F0F-CA74-4E53-BB68-A005B4161D95}" type="parTrans" cxnId="{BDB8CF5B-8102-4F8D-9611-A835E78EAF5D}">
      <dgm:prSet/>
      <dgm:spPr/>
      <dgm:t>
        <a:bodyPr/>
        <a:lstStyle/>
        <a:p>
          <a:endParaRPr lang="en-US"/>
        </a:p>
      </dgm:t>
    </dgm:pt>
    <dgm:pt modelId="{ECDCE708-3BCF-4C54-8EE5-A517D33B7C2D}" type="sibTrans" cxnId="{BDB8CF5B-8102-4F8D-9611-A835E78EAF5D}">
      <dgm:prSet/>
      <dgm:spPr/>
      <dgm:t>
        <a:bodyPr/>
        <a:lstStyle/>
        <a:p>
          <a:endParaRPr lang="en-US"/>
        </a:p>
      </dgm:t>
    </dgm:pt>
    <dgm:pt modelId="{8A88BE7B-77CE-4AAA-AE68-26F0D264F38A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tr-TR" sz="2400" b="1" i="0" u="none" strike="noStrike" cap="none" spc="0" normalizeH="0" baseline="0" noProof="0" dirty="0" err="1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Innovations</a:t>
          </a:r>
          <a:r>
            <a:rPr kumimoji="0" lang="tr-TR" sz="2400" b="1" i="0" u="none" strike="noStrike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 in </a:t>
          </a:r>
          <a:r>
            <a:rPr kumimoji="0" lang="en-US" sz="2400" b="1" i="0" u="none" strike="noStrike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any field of technology</a:t>
          </a:r>
          <a:r>
            <a:rPr kumimoji="0" lang="tr-TR" sz="2400" b="1" i="0" u="none" strike="noStrike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 / </a:t>
          </a:r>
          <a:r>
            <a:rPr kumimoji="0" lang="en-US" sz="2400" b="1" i="0" u="none" strike="noStrike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application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C00273-90BA-49F2-BBFE-69BFADEAD139}" type="parTrans" cxnId="{FCCB0EA3-8948-427D-B72B-EC4C4B55C6D1}">
      <dgm:prSet/>
      <dgm:spPr/>
      <dgm:t>
        <a:bodyPr/>
        <a:lstStyle/>
        <a:p>
          <a:endParaRPr lang="en-US"/>
        </a:p>
      </dgm:t>
    </dgm:pt>
    <dgm:pt modelId="{6F7658D7-E39A-4B23-B7C8-317451B199AD}" type="sibTrans" cxnId="{FCCB0EA3-8948-427D-B72B-EC4C4B55C6D1}">
      <dgm:prSet/>
      <dgm:spPr/>
      <dgm:t>
        <a:bodyPr/>
        <a:lstStyle/>
        <a:p>
          <a:endParaRPr lang="en-US"/>
        </a:p>
      </dgm:t>
    </dgm:pt>
    <dgm:pt modelId="{F85817C5-0BE1-41DC-BAD8-4DDE80B977D9}">
      <dgm:prSet phldrT="[Metin]" custT="1"/>
      <dgm:spPr/>
      <dgm:t>
        <a:bodyPr/>
        <a:lstStyle/>
        <a:p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Strategic </a:t>
          </a:r>
          <a:r>
            <a:rPr lang="tr-T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Digital</a:t>
          </a: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and</a:t>
          </a: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tr-T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Health</a:t>
          </a: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tr-T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Tech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nologies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9988522-2C40-4528-B3D9-6DF28AC82235}" type="parTrans" cxnId="{BF579A75-12CA-463C-B170-87E53572A4A6}">
      <dgm:prSet/>
      <dgm:spPr/>
      <dgm:t>
        <a:bodyPr/>
        <a:lstStyle/>
        <a:p>
          <a:endParaRPr lang="en-US"/>
        </a:p>
      </dgm:t>
    </dgm:pt>
    <dgm:pt modelId="{4A0887EF-A8CD-45B8-B38F-5E9C06C8E3DA}" type="sibTrans" cxnId="{BF579A75-12CA-463C-B170-87E53572A4A6}">
      <dgm:prSet/>
      <dgm:spPr/>
      <dgm:t>
        <a:bodyPr/>
        <a:lstStyle/>
        <a:p>
          <a:endParaRPr lang="en-US"/>
        </a:p>
      </dgm:t>
    </dgm:pt>
    <dgm:pt modelId="{16C61246-84DE-4E59-B111-791929CF4DFE}">
      <dgm:prSet phldrT="[Metin]" custT="1"/>
      <dgm:spPr/>
      <dgm:t>
        <a:bodyPr/>
        <a:lstStyle/>
        <a:p>
          <a:r>
            <a:rPr lang="tr-T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Green</a:t>
          </a: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tr-T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Deal</a:t>
          </a: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tr-T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Innovations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for Economic Recovery</a:t>
          </a:r>
        </a:p>
      </dgm:t>
    </dgm:pt>
    <dgm:pt modelId="{B02869BE-42CC-466A-8A83-F0C027CE25AE}" type="parTrans" cxnId="{1EFA45A1-580B-4116-A880-3664636DFAE9}">
      <dgm:prSet/>
      <dgm:spPr/>
      <dgm:t>
        <a:bodyPr/>
        <a:lstStyle/>
        <a:p>
          <a:endParaRPr lang="en-US"/>
        </a:p>
      </dgm:t>
    </dgm:pt>
    <dgm:pt modelId="{7E5FFE38-DDF7-4BA9-9CBB-DEEBC57D3C1A}" type="sibTrans" cxnId="{1EFA45A1-580B-4116-A880-3664636DFAE9}">
      <dgm:prSet/>
      <dgm:spPr/>
      <dgm:t>
        <a:bodyPr/>
        <a:lstStyle/>
        <a:p>
          <a:endParaRPr lang="en-US"/>
        </a:p>
      </dgm:t>
    </dgm:pt>
    <dgm:pt modelId="{73201D0D-C61E-492C-9663-92F23D504632}">
      <dgm:prSet phldrT="[Metin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Climate mitigation, clean energy, circular economy, e</a:t>
          </a:r>
          <a:r>
            <a:rPr lang="tr-T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-friendly food system, renovation of buildings, sustainable mobility, preserving 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/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restoring biodiversity, zero-pollution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C5C63-02A6-4AF9-BFEB-D4AACE820C4D}" type="parTrans" cxnId="{82680CD2-CFF4-4CEB-9528-1F50519F669B}">
      <dgm:prSet/>
      <dgm:spPr/>
      <dgm:t>
        <a:bodyPr/>
        <a:lstStyle/>
        <a:p>
          <a:endParaRPr lang="en-US"/>
        </a:p>
      </dgm:t>
    </dgm:pt>
    <dgm:pt modelId="{67E0D806-6D21-4B1E-99E6-D9B4CEEF4648}" type="sibTrans" cxnId="{82680CD2-CFF4-4CEB-9528-1F50519F669B}">
      <dgm:prSet/>
      <dgm:spPr/>
      <dgm:t>
        <a:bodyPr/>
        <a:lstStyle/>
        <a:p>
          <a:endParaRPr lang="en-US"/>
        </a:p>
      </dgm:t>
    </dgm:pt>
    <dgm:pt modelId="{4D429A8A-9BAB-4832-8912-8DCFF11B9743}">
      <dgm:prSet phldrT="[Metin]" custT="1"/>
      <dgm:spPr/>
      <dgm:t>
        <a:bodyPr/>
        <a:lstStyle/>
        <a:p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High-p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erformance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/ </a:t>
          </a:r>
          <a:r>
            <a:rPr lang="tr-T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Edge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computing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Q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uantum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Tech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C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ybersecurity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AI, B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lockchain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C</a:t>
          </a:r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l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oud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I</a:t>
          </a:r>
          <a:r>
            <a:rPr lang="tr-T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oT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96699D-8397-4D21-AF0D-FB6710444589}" type="sibTrans" cxnId="{8B9862D1-DEDF-4AFC-807F-54D53DC9F2C9}">
      <dgm:prSet/>
      <dgm:spPr/>
      <dgm:t>
        <a:bodyPr/>
        <a:lstStyle/>
        <a:p>
          <a:endParaRPr lang="en-US"/>
        </a:p>
      </dgm:t>
    </dgm:pt>
    <dgm:pt modelId="{012D0193-E40A-49EE-A22E-950127F76AEC}" type="parTrans" cxnId="{8B9862D1-DEDF-4AFC-807F-54D53DC9F2C9}">
      <dgm:prSet/>
      <dgm:spPr/>
      <dgm:t>
        <a:bodyPr/>
        <a:lstStyle/>
        <a:p>
          <a:endParaRPr lang="en-US"/>
        </a:p>
      </dgm:t>
    </dgm:pt>
    <dgm:pt modelId="{0F33D07E-2A48-4E45-AF3C-126CEEC6D2C4}">
      <dgm:prSet custT="1"/>
      <dgm:spPr/>
      <dgm:t>
        <a:bodyPr/>
        <a:lstStyle/>
        <a:p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E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arly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/ Point-of-</a:t>
          </a:r>
          <a:r>
            <a:rPr lang="tr-T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care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diagnos</a:t>
          </a:r>
          <a:r>
            <a:rPr lang="tr-T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tics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C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ell 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/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gene therapy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E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-health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B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iomarkers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B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ioprocessing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4.0</a:t>
          </a:r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H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ealthcare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intelligence</a:t>
          </a:r>
          <a:r>
            <a: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</a:p>
      </dgm:t>
    </dgm:pt>
    <dgm:pt modelId="{918DE3AE-DEED-49A2-A607-33F3478CCF32}" type="parTrans" cxnId="{3A00A676-D119-49DB-A3A1-BBB763DE046F}">
      <dgm:prSet/>
      <dgm:spPr/>
      <dgm:t>
        <a:bodyPr/>
        <a:lstStyle/>
        <a:p>
          <a:endParaRPr lang="en-US"/>
        </a:p>
      </dgm:t>
    </dgm:pt>
    <dgm:pt modelId="{3FBB4996-FD11-4C64-82D4-C8824B61B1EC}" type="sibTrans" cxnId="{3A00A676-D119-49DB-A3A1-BBB763DE046F}">
      <dgm:prSet/>
      <dgm:spPr/>
      <dgm:t>
        <a:bodyPr/>
        <a:lstStyle/>
        <a:p>
          <a:endParaRPr lang="en-US"/>
        </a:p>
      </dgm:t>
    </dgm:pt>
    <dgm:pt modelId="{F69C3C67-8A61-49CD-8D6B-AF1AAFE2DE73}" type="pres">
      <dgm:prSet presAssocID="{7A5BB4D2-23A7-44D8-804C-72A5C1E0FACF}" presName="Name0" presStyleCnt="0">
        <dgm:presLayoutVars>
          <dgm:chMax val="7"/>
          <dgm:chPref val="7"/>
          <dgm:dir/>
        </dgm:presLayoutVars>
      </dgm:prSet>
      <dgm:spPr/>
    </dgm:pt>
    <dgm:pt modelId="{A71AAD88-D064-4492-9C25-E608EF6064BC}" type="pres">
      <dgm:prSet presAssocID="{7A5BB4D2-23A7-44D8-804C-72A5C1E0FACF}" presName="Name1" presStyleCnt="0"/>
      <dgm:spPr/>
    </dgm:pt>
    <dgm:pt modelId="{F8A39D4C-614D-4C71-915D-8254874E8226}" type="pres">
      <dgm:prSet presAssocID="{7A5BB4D2-23A7-44D8-804C-72A5C1E0FACF}" presName="cycle" presStyleCnt="0"/>
      <dgm:spPr/>
    </dgm:pt>
    <dgm:pt modelId="{E747621F-84A2-469D-A9A0-51F8B1189B2A}" type="pres">
      <dgm:prSet presAssocID="{7A5BB4D2-23A7-44D8-804C-72A5C1E0FACF}" presName="srcNode" presStyleLbl="node1" presStyleIdx="0" presStyleCnt="3"/>
      <dgm:spPr/>
    </dgm:pt>
    <dgm:pt modelId="{97A5FB46-7B41-4A73-B45E-4724B5777281}" type="pres">
      <dgm:prSet presAssocID="{7A5BB4D2-23A7-44D8-804C-72A5C1E0FACF}" presName="conn" presStyleLbl="parChTrans1D2" presStyleIdx="0" presStyleCnt="1"/>
      <dgm:spPr/>
    </dgm:pt>
    <dgm:pt modelId="{29F1F040-D8C5-4410-85C0-037CCA08411B}" type="pres">
      <dgm:prSet presAssocID="{7A5BB4D2-23A7-44D8-804C-72A5C1E0FACF}" presName="extraNode" presStyleLbl="node1" presStyleIdx="0" presStyleCnt="3"/>
      <dgm:spPr/>
    </dgm:pt>
    <dgm:pt modelId="{41000110-D4F9-4A11-BCD6-9F4075744FC3}" type="pres">
      <dgm:prSet presAssocID="{7A5BB4D2-23A7-44D8-804C-72A5C1E0FACF}" presName="dstNode" presStyleLbl="node1" presStyleIdx="0" presStyleCnt="3"/>
      <dgm:spPr/>
    </dgm:pt>
    <dgm:pt modelId="{E3219411-A690-4FD6-A195-B8AACED8173A}" type="pres">
      <dgm:prSet presAssocID="{2B8AF738-89DC-483D-AE7E-19DDED51547E}" presName="text_1" presStyleLbl="node1" presStyleIdx="0" presStyleCnt="3" custScaleY="95852" custLinFactNeighborX="851" custLinFactNeighborY="-37148">
        <dgm:presLayoutVars>
          <dgm:bulletEnabled val="1"/>
        </dgm:presLayoutVars>
      </dgm:prSet>
      <dgm:spPr/>
    </dgm:pt>
    <dgm:pt modelId="{F6BB880F-A9B8-4996-8E28-472BA5170F6A}" type="pres">
      <dgm:prSet presAssocID="{2B8AF738-89DC-483D-AE7E-19DDED51547E}" presName="accent_1" presStyleCnt="0"/>
      <dgm:spPr/>
    </dgm:pt>
    <dgm:pt modelId="{49D676C6-B78B-46D8-8E70-4F9317EC9774}" type="pres">
      <dgm:prSet presAssocID="{2B8AF738-89DC-483D-AE7E-19DDED51547E}" presName="accentRepeatNode" presStyleLbl="solidFgAcc1" presStyleIdx="0" presStyleCnt="3" custLinFactNeighborX="-5134" custLinFactNeighborY="-24156"/>
      <dgm:spPr/>
    </dgm:pt>
    <dgm:pt modelId="{58FCAA85-73E1-48D0-9782-F4E0CC03F464}" type="pres">
      <dgm:prSet presAssocID="{F85817C5-0BE1-41DC-BAD8-4DDE80B977D9}" presName="text_2" presStyleLbl="node1" presStyleIdx="1" presStyleCnt="3" custScaleY="188337" custLinFactNeighborX="891" custLinFactNeighborY="-26297">
        <dgm:presLayoutVars>
          <dgm:bulletEnabled val="1"/>
        </dgm:presLayoutVars>
      </dgm:prSet>
      <dgm:spPr/>
    </dgm:pt>
    <dgm:pt modelId="{D0F00456-E648-4DEA-B71E-7BE5EE18AAFB}" type="pres">
      <dgm:prSet presAssocID="{F85817C5-0BE1-41DC-BAD8-4DDE80B977D9}" presName="accent_2" presStyleCnt="0"/>
      <dgm:spPr/>
    </dgm:pt>
    <dgm:pt modelId="{69446D0E-0563-4356-B1E3-EC6AD28B7D9D}" type="pres">
      <dgm:prSet presAssocID="{F85817C5-0BE1-41DC-BAD8-4DDE80B977D9}" presName="accentRepeatNode" presStyleLbl="solidFgAcc1" presStyleIdx="1" presStyleCnt="3" custLinFactNeighborX="-8697" custLinFactNeighborY="-18820"/>
      <dgm:spPr/>
    </dgm:pt>
    <dgm:pt modelId="{561EE699-21C9-49E9-91E2-561050DD24C1}" type="pres">
      <dgm:prSet presAssocID="{16C61246-84DE-4E59-B111-791929CF4DFE}" presName="text_3" presStyleLbl="node1" presStyleIdx="2" presStyleCnt="3" custScaleY="155624" custLinFactNeighborX="851" custLinFactNeighborY="11094">
        <dgm:presLayoutVars>
          <dgm:bulletEnabled val="1"/>
        </dgm:presLayoutVars>
      </dgm:prSet>
      <dgm:spPr/>
    </dgm:pt>
    <dgm:pt modelId="{12999443-A085-41E7-811D-55BEAB52139D}" type="pres">
      <dgm:prSet presAssocID="{16C61246-84DE-4E59-B111-791929CF4DFE}" presName="accent_3" presStyleCnt="0"/>
      <dgm:spPr/>
    </dgm:pt>
    <dgm:pt modelId="{9883128E-B821-464E-9EB2-6D581911F3A3}" type="pres">
      <dgm:prSet presAssocID="{16C61246-84DE-4E59-B111-791929CF4DFE}" presName="accentRepeatNode" presStyleLbl="solidFgAcc1" presStyleIdx="2" presStyleCnt="3" custLinFactNeighborX="2186" custLinFactNeighborY="10804"/>
      <dgm:spPr/>
    </dgm:pt>
  </dgm:ptLst>
  <dgm:cxnLst>
    <dgm:cxn modelId="{BDB8CF5B-8102-4F8D-9611-A835E78EAF5D}" srcId="{7A5BB4D2-23A7-44D8-804C-72A5C1E0FACF}" destId="{2B8AF738-89DC-483D-AE7E-19DDED51547E}" srcOrd="0" destOrd="0" parTransId="{02F71F0F-CA74-4E53-BB68-A005B4161D95}" sibTransId="{ECDCE708-3BCF-4C54-8EE5-A517D33B7C2D}"/>
    <dgm:cxn modelId="{E21BC346-71C0-4A34-8850-D0141C14E27B}" type="presOf" srcId="{6F7658D7-E39A-4B23-B7C8-317451B199AD}" destId="{97A5FB46-7B41-4A73-B45E-4724B5777281}" srcOrd="0" destOrd="0" presId="urn:microsoft.com/office/officeart/2008/layout/VerticalCurvedList"/>
    <dgm:cxn modelId="{BF579A75-12CA-463C-B170-87E53572A4A6}" srcId="{7A5BB4D2-23A7-44D8-804C-72A5C1E0FACF}" destId="{F85817C5-0BE1-41DC-BAD8-4DDE80B977D9}" srcOrd="1" destOrd="0" parTransId="{29988522-2C40-4528-B3D9-6DF28AC82235}" sibTransId="{4A0887EF-A8CD-45B8-B38F-5E9C06C8E3DA}"/>
    <dgm:cxn modelId="{1C907956-7FE2-4FA2-BDBA-D08B453B4755}" type="presOf" srcId="{4D429A8A-9BAB-4832-8912-8DCFF11B9743}" destId="{58FCAA85-73E1-48D0-9782-F4E0CC03F464}" srcOrd="0" destOrd="1" presId="urn:microsoft.com/office/officeart/2008/layout/VerticalCurvedList"/>
    <dgm:cxn modelId="{3A00A676-D119-49DB-A3A1-BBB763DE046F}" srcId="{F85817C5-0BE1-41DC-BAD8-4DDE80B977D9}" destId="{0F33D07E-2A48-4E45-AF3C-126CEEC6D2C4}" srcOrd="1" destOrd="0" parTransId="{918DE3AE-DEED-49A2-A607-33F3478CCF32}" sibTransId="{3FBB4996-FD11-4C64-82D4-C8824B61B1EC}"/>
    <dgm:cxn modelId="{19CB4E59-DF19-4AE6-8ED6-7307B39C91B6}" type="presOf" srcId="{7A5BB4D2-23A7-44D8-804C-72A5C1E0FACF}" destId="{F69C3C67-8A61-49CD-8D6B-AF1AAFE2DE73}" srcOrd="0" destOrd="0" presId="urn:microsoft.com/office/officeart/2008/layout/VerticalCurvedList"/>
    <dgm:cxn modelId="{AE3F2499-2949-482D-B685-1B7A82A3788E}" type="presOf" srcId="{2B8AF738-89DC-483D-AE7E-19DDED51547E}" destId="{E3219411-A690-4FD6-A195-B8AACED8173A}" srcOrd="0" destOrd="0" presId="urn:microsoft.com/office/officeart/2008/layout/VerticalCurvedList"/>
    <dgm:cxn modelId="{1EFA45A1-580B-4116-A880-3664636DFAE9}" srcId="{7A5BB4D2-23A7-44D8-804C-72A5C1E0FACF}" destId="{16C61246-84DE-4E59-B111-791929CF4DFE}" srcOrd="2" destOrd="0" parTransId="{B02869BE-42CC-466A-8A83-F0C027CE25AE}" sibTransId="{7E5FFE38-DDF7-4BA9-9CBB-DEEBC57D3C1A}"/>
    <dgm:cxn modelId="{FCCB0EA3-8948-427D-B72B-EC4C4B55C6D1}" srcId="{2B8AF738-89DC-483D-AE7E-19DDED51547E}" destId="{8A88BE7B-77CE-4AAA-AE68-26F0D264F38A}" srcOrd="0" destOrd="0" parTransId="{97C00273-90BA-49F2-BBFE-69BFADEAD139}" sibTransId="{6F7658D7-E39A-4B23-B7C8-317451B199AD}"/>
    <dgm:cxn modelId="{C800A9C0-F1BB-4653-91F0-A2BA1492D9F9}" type="presOf" srcId="{73201D0D-C61E-492C-9663-92F23D504632}" destId="{561EE699-21C9-49E9-91E2-561050DD24C1}" srcOrd="0" destOrd="1" presId="urn:microsoft.com/office/officeart/2008/layout/VerticalCurvedList"/>
    <dgm:cxn modelId="{9AB133C9-6391-4356-8362-0C2ADDA9C859}" type="presOf" srcId="{16C61246-84DE-4E59-B111-791929CF4DFE}" destId="{561EE699-21C9-49E9-91E2-561050DD24C1}" srcOrd="0" destOrd="0" presId="urn:microsoft.com/office/officeart/2008/layout/VerticalCurvedList"/>
    <dgm:cxn modelId="{CD4F70CC-A4A5-4A81-A856-C896C2A5B4E7}" type="presOf" srcId="{8A88BE7B-77CE-4AAA-AE68-26F0D264F38A}" destId="{E3219411-A690-4FD6-A195-B8AACED8173A}" srcOrd="0" destOrd="1" presId="urn:microsoft.com/office/officeart/2008/layout/VerticalCurvedList"/>
    <dgm:cxn modelId="{8B9862D1-DEDF-4AFC-807F-54D53DC9F2C9}" srcId="{F85817C5-0BE1-41DC-BAD8-4DDE80B977D9}" destId="{4D429A8A-9BAB-4832-8912-8DCFF11B9743}" srcOrd="0" destOrd="0" parTransId="{012D0193-E40A-49EE-A22E-950127F76AEC}" sibTransId="{C796699D-8397-4D21-AF0D-FB6710444589}"/>
    <dgm:cxn modelId="{82680CD2-CFF4-4CEB-9528-1F50519F669B}" srcId="{16C61246-84DE-4E59-B111-791929CF4DFE}" destId="{73201D0D-C61E-492C-9663-92F23D504632}" srcOrd="0" destOrd="0" parTransId="{2A5C5C63-02A6-4AF9-BFEB-D4AACE820C4D}" sibTransId="{67E0D806-6D21-4B1E-99E6-D9B4CEEF4648}"/>
    <dgm:cxn modelId="{6BC9F4D4-AAC4-4249-83C8-CE34713E7E72}" type="presOf" srcId="{0F33D07E-2A48-4E45-AF3C-126CEEC6D2C4}" destId="{58FCAA85-73E1-48D0-9782-F4E0CC03F464}" srcOrd="0" destOrd="2" presId="urn:microsoft.com/office/officeart/2008/layout/VerticalCurvedList"/>
    <dgm:cxn modelId="{FECB3CDC-E073-4E41-8E25-A180780EA87B}" type="presOf" srcId="{F85817C5-0BE1-41DC-BAD8-4DDE80B977D9}" destId="{58FCAA85-73E1-48D0-9782-F4E0CC03F464}" srcOrd="0" destOrd="0" presId="urn:microsoft.com/office/officeart/2008/layout/VerticalCurvedList"/>
    <dgm:cxn modelId="{8B5A23E4-CB8A-4606-9EA1-A45C6BE643A5}" type="presParOf" srcId="{F69C3C67-8A61-49CD-8D6B-AF1AAFE2DE73}" destId="{A71AAD88-D064-4492-9C25-E608EF6064BC}" srcOrd="0" destOrd="0" presId="urn:microsoft.com/office/officeart/2008/layout/VerticalCurvedList"/>
    <dgm:cxn modelId="{5B117309-A170-40F0-8AFE-3B63CA879951}" type="presParOf" srcId="{A71AAD88-D064-4492-9C25-E608EF6064BC}" destId="{F8A39D4C-614D-4C71-915D-8254874E8226}" srcOrd="0" destOrd="0" presId="urn:microsoft.com/office/officeart/2008/layout/VerticalCurvedList"/>
    <dgm:cxn modelId="{74399CFC-1C08-4E6D-ABB0-7E247C05F8F0}" type="presParOf" srcId="{F8A39D4C-614D-4C71-915D-8254874E8226}" destId="{E747621F-84A2-469D-A9A0-51F8B1189B2A}" srcOrd="0" destOrd="0" presId="urn:microsoft.com/office/officeart/2008/layout/VerticalCurvedList"/>
    <dgm:cxn modelId="{A38BEA80-D099-4F15-BEAD-59D47F568115}" type="presParOf" srcId="{F8A39D4C-614D-4C71-915D-8254874E8226}" destId="{97A5FB46-7B41-4A73-B45E-4724B5777281}" srcOrd="1" destOrd="0" presId="urn:microsoft.com/office/officeart/2008/layout/VerticalCurvedList"/>
    <dgm:cxn modelId="{46A10983-3B12-4774-A5AD-48B2FD5EBBC0}" type="presParOf" srcId="{F8A39D4C-614D-4C71-915D-8254874E8226}" destId="{29F1F040-D8C5-4410-85C0-037CCA08411B}" srcOrd="2" destOrd="0" presId="urn:microsoft.com/office/officeart/2008/layout/VerticalCurvedList"/>
    <dgm:cxn modelId="{81079E6D-DCB0-4BB8-ABB6-CE40C3479970}" type="presParOf" srcId="{F8A39D4C-614D-4C71-915D-8254874E8226}" destId="{41000110-D4F9-4A11-BCD6-9F4075744FC3}" srcOrd="3" destOrd="0" presId="urn:microsoft.com/office/officeart/2008/layout/VerticalCurvedList"/>
    <dgm:cxn modelId="{7750B25F-978E-43A3-AC3B-EEE1FD0213DD}" type="presParOf" srcId="{A71AAD88-D064-4492-9C25-E608EF6064BC}" destId="{E3219411-A690-4FD6-A195-B8AACED8173A}" srcOrd="1" destOrd="0" presId="urn:microsoft.com/office/officeart/2008/layout/VerticalCurvedList"/>
    <dgm:cxn modelId="{5BB22001-69FF-462C-B87B-69F2ACAE94A8}" type="presParOf" srcId="{A71AAD88-D064-4492-9C25-E608EF6064BC}" destId="{F6BB880F-A9B8-4996-8E28-472BA5170F6A}" srcOrd="2" destOrd="0" presId="urn:microsoft.com/office/officeart/2008/layout/VerticalCurvedList"/>
    <dgm:cxn modelId="{98D3453E-B731-4647-95C7-25A329707DA1}" type="presParOf" srcId="{F6BB880F-A9B8-4996-8E28-472BA5170F6A}" destId="{49D676C6-B78B-46D8-8E70-4F9317EC9774}" srcOrd="0" destOrd="0" presId="urn:microsoft.com/office/officeart/2008/layout/VerticalCurvedList"/>
    <dgm:cxn modelId="{25478F9F-94BA-4FAC-A730-EC24CF30F3DD}" type="presParOf" srcId="{A71AAD88-D064-4492-9C25-E608EF6064BC}" destId="{58FCAA85-73E1-48D0-9782-F4E0CC03F464}" srcOrd="3" destOrd="0" presId="urn:microsoft.com/office/officeart/2008/layout/VerticalCurvedList"/>
    <dgm:cxn modelId="{FFFC600B-74CB-4275-986C-7402D2B0C4C7}" type="presParOf" srcId="{A71AAD88-D064-4492-9C25-E608EF6064BC}" destId="{D0F00456-E648-4DEA-B71E-7BE5EE18AAFB}" srcOrd="4" destOrd="0" presId="urn:microsoft.com/office/officeart/2008/layout/VerticalCurvedList"/>
    <dgm:cxn modelId="{950CC91B-31C5-4451-AE13-67B48D130617}" type="presParOf" srcId="{D0F00456-E648-4DEA-B71E-7BE5EE18AAFB}" destId="{69446D0E-0563-4356-B1E3-EC6AD28B7D9D}" srcOrd="0" destOrd="0" presId="urn:microsoft.com/office/officeart/2008/layout/VerticalCurvedList"/>
    <dgm:cxn modelId="{CEC12E2B-8039-4AF7-A868-2962BBF51634}" type="presParOf" srcId="{A71AAD88-D064-4492-9C25-E608EF6064BC}" destId="{561EE699-21C9-49E9-91E2-561050DD24C1}" srcOrd="5" destOrd="0" presId="urn:microsoft.com/office/officeart/2008/layout/VerticalCurvedList"/>
    <dgm:cxn modelId="{B641CF98-B46B-42D7-8B4C-A04518B9955D}" type="presParOf" srcId="{A71AAD88-D064-4492-9C25-E608EF6064BC}" destId="{12999443-A085-41E7-811D-55BEAB52139D}" srcOrd="6" destOrd="0" presId="urn:microsoft.com/office/officeart/2008/layout/VerticalCurvedList"/>
    <dgm:cxn modelId="{26EE1C51-BA8C-428E-87DD-1FAE77D4E422}" type="presParOf" srcId="{12999443-A085-41E7-811D-55BEAB52139D}" destId="{9883128E-B821-464E-9EB2-6D581911F3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774C66-B364-48D5-8903-B1A2C1D5DD5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530BE6-9D40-49B0-B7BF-AB0D8C4609AE}">
      <dgm:prSet phldrT="[Text]" custT="1"/>
      <dgm:spPr/>
      <dgm:t>
        <a:bodyPr/>
        <a:lstStyle/>
        <a:p>
          <a:r>
            <a: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Value Proposition</a:t>
          </a:r>
        </a:p>
      </dgm:t>
    </dgm:pt>
    <dgm:pt modelId="{A7A29334-F4C7-4DD6-9F65-412CAC72CCA0}" type="parTrans" cxnId="{624CA0B6-1CF1-42E7-AC15-A8A00F6A54D5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B89A0C1-FC9F-46C6-86AE-7E385C11ADFB}" type="sibTrans" cxnId="{624CA0B6-1CF1-42E7-AC15-A8A00F6A54D5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CEC7D3B-F06E-42A9-B744-6E7C36C80992}">
      <dgm:prSet phldrT="[Text]"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Use Case 1</a:t>
          </a:r>
        </a:p>
      </dgm:t>
    </dgm:pt>
    <dgm:pt modelId="{8879F9FA-4234-4D18-B64A-ACA4479D0E1B}" type="parTrans" cxnId="{1416C8C1-B6A0-4E74-9051-124D856BA762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F4F8D66-0F13-439A-979B-D7D3A82738B7}" type="sibTrans" cxnId="{1416C8C1-B6A0-4E74-9051-124D856BA762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E518C9A-B923-4B06-A0CC-8F1DF0422C22}">
      <dgm:prSet phldrT="[Text]"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Feature 1</a:t>
          </a:r>
        </a:p>
      </dgm:t>
    </dgm:pt>
    <dgm:pt modelId="{BBD98D1D-F817-47B5-97BF-4107595B94A5}" type="parTrans" cxnId="{2B7C45C2-198A-4ABC-A797-6480D2B06503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3AE97CE-DFD6-4989-85D9-6414064C9D41}" type="sibTrans" cxnId="{2B7C45C2-198A-4ABC-A797-6480D2B06503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1A6D0BB-76E7-4BCC-B5FE-42F7C1A2AE80}">
      <dgm:prSet phldrT="[Text]"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Feature 2</a:t>
          </a:r>
        </a:p>
      </dgm:t>
    </dgm:pt>
    <dgm:pt modelId="{D8CA0DE6-DA55-427E-BEC5-9AFD22D3A9F8}" type="parTrans" cxnId="{1399063F-BBB6-4982-B92E-5A7A1186BD03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7BDB8DD-F0A9-4F43-812E-6C5E762C6369}" type="sibTrans" cxnId="{1399063F-BBB6-4982-B92E-5A7A1186BD03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60112CC-3196-46CB-845B-D1AEF1AC2F13}">
      <dgm:prSet phldrT="[Text]"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Use Case 2</a:t>
          </a:r>
        </a:p>
      </dgm:t>
    </dgm:pt>
    <dgm:pt modelId="{7112B328-D1B3-4F78-9CDF-87A57F80796A}" type="parTrans" cxnId="{6E991C98-8122-4400-8653-4ED9BFB3AD14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188444C-5C4F-419B-B3B8-F7C9C0E5B639}" type="sibTrans" cxnId="{6E991C98-8122-4400-8653-4ED9BFB3AD14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3433B26-D8C9-4520-A2E8-DC666591B7AA}">
      <dgm:prSet phldrT="[Text]"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Feature 3</a:t>
          </a:r>
        </a:p>
      </dgm:t>
    </dgm:pt>
    <dgm:pt modelId="{E729B56D-367B-447F-99F7-E05E7D04FEAD}" type="parTrans" cxnId="{36712FC1-9F3C-4948-A88E-E1C471701B9F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B00104E-FC0D-422D-979A-268DCCCE249C}" type="sibTrans" cxnId="{36712FC1-9F3C-4948-A88E-E1C471701B9F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9C206CA-B73D-4804-9150-F00FB405A92B}">
      <dgm:prSet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Use Case 3</a:t>
          </a:r>
        </a:p>
      </dgm:t>
    </dgm:pt>
    <dgm:pt modelId="{9A5B93CA-269A-484C-95F3-70A0B33829E5}" type="parTrans" cxnId="{FE08A048-027D-4B5F-AAD1-5F67684EFEE2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3652EED-ED24-4CEE-8382-DB3422379AF8}" type="sibTrans" cxnId="{FE08A048-027D-4B5F-AAD1-5F67684EFEE2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3F3F0AF-47D2-4524-A35B-5DB86DB313D7}">
      <dgm:prSet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Feature 4</a:t>
          </a:r>
        </a:p>
      </dgm:t>
    </dgm:pt>
    <dgm:pt modelId="{3078C2D4-5B1F-4DF7-A7CE-AC25AE5F86FA}" type="parTrans" cxnId="{B676D6C0-858A-4F1C-82A4-54BEC446D35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7CBAF19-484D-42B2-B3BA-29526D637842}" type="sibTrans" cxnId="{B676D6C0-858A-4F1C-82A4-54BEC446D35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29DA9B2-CA36-42A1-9BE7-24A82EC81CB6}">
      <dgm:prSet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Feature 5</a:t>
          </a:r>
        </a:p>
      </dgm:t>
    </dgm:pt>
    <dgm:pt modelId="{B7BD0DAC-BDAE-4F39-8F0A-163B3B7A4577}" type="parTrans" cxnId="{475383B2-3532-4686-8E83-85DD25CB6A3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A0906B1-1981-48AC-8BB5-120E34D67737}" type="sibTrans" cxnId="{475383B2-3532-4686-8E83-85DD25CB6A3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A863703-5953-4F6A-9A0A-5F3328FBD57E}" type="pres">
      <dgm:prSet presAssocID="{20774C66-B364-48D5-8903-B1A2C1D5DD5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4A0C12-53D4-4EF0-A4C0-26BC4D1E965B}" type="pres">
      <dgm:prSet presAssocID="{36530BE6-9D40-49B0-B7BF-AB0D8C4609AE}" presName="hierRoot1" presStyleCnt="0">
        <dgm:presLayoutVars>
          <dgm:hierBranch val="init"/>
        </dgm:presLayoutVars>
      </dgm:prSet>
      <dgm:spPr/>
    </dgm:pt>
    <dgm:pt modelId="{39DA6277-B9C2-4365-B263-51E012B47D4E}" type="pres">
      <dgm:prSet presAssocID="{36530BE6-9D40-49B0-B7BF-AB0D8C4609AE}" presName="rootComposite1" presStyleCnt="0"/>
      <dgm:spPr/>
    </dgm:pt>
    <dgm:pt modelId="{5D119CD9-0D9C-41BB-9343-DD17398D713D}" type="pres">
      <dgm:prSet presAssocID="{36530BE6-9D40-49B0-B7BF-AB0D8C4609AE}" presName="rootText1" presStyleLbl="alignAcc1" presStyleIdx="0" presStyleCnt="0" custScaleX="142775" custLinFactNeighborY="456">
        <dgm:presLayoutVars>
          <dgm:chPref val="3"/>
        </dgm:presLayoutVars>
      </dgm:prSet>
      <dgm:spPr/>
    </dgm:pt>
    <dgm:pt modelId="{1120195E-0E74-4FB0-A591-BE47CCB1813D}" type="pres">
      <dgm:prSet presAssocID="{36530BE6-9D40-49B0-B7BF-AB0D8C4609AE}" presName="topArc1" presStyleLbl="parChTrans1D1" presStyleIdx="0" presStyleCnt="18"/>
      <dgm:spPr/>
    </dgm:pt>
    <dgm:pt modelId="{511307D3-5F1A-4620-898F-8AF4846E7489}" type="pres">
      <dgm:prSet presAssocID="{36530BE6-9D40-49B0-B7BF-AB0D8C4609AE}" presName="bottomArc1" presStyleLbl="parChTrans1D1" presStyleIdx="1" presStyleCnt="18"/>
      <dgm:spPr/>
    </dgm:pt>
    <dgm:pt modelId="{0CD7EFA1-66D7-417C-A916-6FF847677033}" type="pres">
      <dgm:prSet presAssocID="{36530BE6-9D40-49B0-B7BF-AB0D8C4609AE}" presName="topConnNode1" presStyleLbl="node1" presStyleIdx="0" presStyleCnt="0"/>
      <dgm:spPr/>
    </dgm:pt>
    <dgm:pt modelId="{2CB1261A-23D4-4E62-A05A-615927794374}" type="pres">
      <dgm:prSet presAssocID="{36530BE6-9D40-49B0-B7BF-AB0D8C4609AE}" presName="hierChild2" presStyleCnt="0"/>
      <dgm:spPr/>
    </dgm:pt>
    <dgm:pt modelId="{0299F159-9369-466B-B0DA-E843ED785FC9}" type="pres">
      <dgm:prSet presAssocID="{8879F9FA-4234-4D18-B64A-ACA4479D0E1B}" presName="Name28" presStyleLbl="parChTrans1D2" presStyleIdx="0" presStyleCnt="3"/>
      <dgm:spPr/>
    </dgm:pt>
    <dgm:pt modelId="{C100D11B-5604-40A7-B8F2-C14BD4DD7154}" type="pres">
      <dgm:prSet presAssocID="{4CEC7D3B-F06E-42A9-B744-6E7C36C80992}" presName="hierRoot2" presStyleCnt="0">
        <dgm:presLayoutVars>
          <dgm:hierBranch val="init"/>
        </dgm:presLayoutVars>
      </dgm:prSet>
      <dgm:spPr/>
    </dgm:pt>
    <dgm:pt modelId="{1A5E8082-ABE8-4EA2-A8AC-59AEA2ABDA69}" type="pres">
      <dgm:prSet presAssocID="{4CEC7D3B-F06E-42A9-B744-6E7C36C80992}" presName="rootComposite2" presStyleCnt="0"/>
      <dgm:spPr/>
    </dgm:pt>
    <dgm:pt modelId="{DF4680EF-137F-4527-988B-13F7261F7DB8}" type="pres">
      <dgm:prSet presAssocID="{4CEC7D3B-F06E-42A9-B744-6E7C36C80992}" presName="rootText2" presStyleLbl="alignAcc1" presStyleIdx="0" presStyleCnt="0" custLinFactNeighborX="-28" custLinFactNeighborY="188">
        <dgm:presLayoutVars>
          <dgm:chPref val="3"/>
        </dgm:presLayoutVars>
      </dgm:prSet>
      <dgm:spPr/>
    </dgm:pt>
    <dgm:pt modelId="{6527FFF7-5608-47E8-B7ED-A52BC2577655}" type="pres">
      <dgm:prSet presAssocID="{4CEC7D3B-F06E-42A9-B744-6E7C36C80992}" presName="topArc2" presStyleLbl="parChTrans1D1" presStyleIdx="2" presStyleCnt="18"/>
      <dgm:spPr/>
    </dgm:pt>
    <dgm:pt modelId="{F5DB9AD7-D865-4660-A790-98520BABD7F0}" type="pres">
      <dgm:prSet presAssocID="{4CEC7D3B-F06E-42A9-B744-6E7C36C80992}" presName="bottomArc2" presStyleLbl="parChTrans1D1" presStyleIdx="3" presStyleCnt="18"/>
      <dgm:spPr/>
    </dgm:pt>
    <dgm:pt modelId="{C0FCBEFB-DA9E-4CE7-8ACE-CFA6AE592BC9}" type="pres">
      <dgm:prSet presAssocID="{4CEC7D3B-F06E-42A9-B744-6E7C36C80992}" presName="topConnNode2" presStyleLbl="node2" presStyleIdx="0" presStyleCnt="0"/>
      <dgm:spPr/>
    </dgm:pt>
    <dgm:pt modelId="{1B68671F-8283-412F-AA98-2AAEEB01E267}" type="pres">
      <dgm:prSet presAssocID="{4CEC7D3B-F06E-42A9-B744-6E7C36C80992}" presName="hierChild4" presStyleCnt="0"/>
      <dgm:spPr/>
    </dgm:pt>
    <dgm:pt modelId="{88B4036D-ADB1-4A96-9891-F0A865228E1A}" type="pres">
      <dgm:prSet presAssocID="{BBD98D1D-F817-47B5-97BF-4107595B94A5}" presName="Name28" presStyleLbl="parChTrans1D3" presStyleIdx="0" presStyleCnt="5"/>
      <dgm:spPr/>
    </dgm:pt>
    <dgm:pt modelId="{10DF4230-7C0F-4B29-9097-035D65927600}" type="pres">
      <dgm:prSet presAssocID="{9E518C9A-B923-4B06-A0CC-8F1DF0422C22}" presName="hierRoot2" presStyleCnt="0">
        <dgm:presLayoutVars>
          <dgm:hierBranch val="init"/>
        </dgm:presLayoutVars>
      </dgm:prSet>
      <dgm:spPr/>
    </dgm:pt>
    <dgm:pt modelId="{2E35E179-342B-4888-B73C-3FA9628DBDAF}" type="pres">
      <dgm:prSet presAssocID="{9E518C9A-B923-4B06-A0CC-8F1DF0422C22}" presName="rootComposite2" presStyleCnt="0"/>
      <dgm:spPr/>
    </dgm:pt>
    <dgm:pt modelId="{E68400EB-766B-4551-9021-230B20D3986F}" type="pres">
      <dgm:prSet presAssocID="{9E518C9A-B923-4B06-A0CC-8F1DF0422C22}" presName="rootText2" presStyleLbl="alignAcc1" presStyleIdx="0" presStyleCnt="0">
        <dgm:presLayoutVars>
          <dgm:chPref val="3"/>
        </dgm:presLayoutVars>
      </dgm:prSet>
      <dgm:spPr/>
    </dgm:pt>
    <dgm:pt modelId="{D4A860FD-BCC6-4D97-AE79-0380D37B59C3}" type="pres">
      <dgm:prSet presAssocID="{9E518C9A-B923-4B06-A0CC-8F1DF0422C22}" presName="topArc2" presStyleLbl="parChTrans1D1" presStyleIdx="4" presStyleCnt="18"/>
      <dgm:spPr/>
    </dgm:pt>
    <dgm:pt modelId="{B2367297-206E-40D9-9B7C-688965820AA6}" type="pres">
      <dgm:prSet presAssocID="{9E518C9A-B923-4B06-A0CC-8F1DF0422C22}" presName="bottomArc2" presStyleLbl="parChTrans1D1" presStyleIdx="5" presStyleCnt="18"/>
      <dgm:spPr/>
    </dgm:pt>
    <dgm:pt modelId="{3141CB98-B8EB-4AB0-A091-1F1C42E3F19A}" type="pres">
      <dgm:prSet presAssocID="{9E518C9A-B923-4B06-A0CC-8F1DF0422C22}" presName="topConnNode2" presStyleLbl="node3" presStyleIdx="0" presStyleCnt="0"/>
      <dgm:spPr/>
    </dgm:pt>
    <dgm:pt modelId="{E2D30252-7BCF-4844-896B-F9C7AC2FCC53}" type="pres">
      <dgm:prSet presAssocID="{9E518C9A-B923-4B06-A0CC-8F1DF0422C22}" presName="hierChild4" presStyleCnt="0"/>
      <dgm:spPr/>
    </dgm:pt>
    <dgm:pt modelId="{53D0EEE3-9C2C-46C3-914A-5C44B678CDA7}" type="pres">
      <dgm:prSet presAssocID="{9E518C9A-B923-4B06-A0CC-8F1DF0422C22}" presName="hierChild5" presStyleCnt="0"/>
      <dgm:spPr/>
    </dgm:pt>
    <dgm:pt modelId="{1D6AD6B5-3158-44E2-A1FF-5011F28FBB70}" type="pres">
      <dgm:prSet presAssocID="{D8CA0DE6-DA55-427E-BEC5-9AFD22D3A9F8}" presName="Name28" presStyleLbl="parChTrans1D3" presStyleIdx="1" presStyleCnt="5"/>
      <dgm:spPr/>
    </dgm:pt>
    <dgm:pt modelId="{D20C4F07-2DB6-4673-9928-F5BAD62C3E64}" type="pres">
      <dgm:prSet presAssocID="{61A6D0BB-76E7-4BCC-B5FE-42F7C1A2AE80}" presName="hierRoot2" presStyleCnt="0">
        <dgm:presLayoutVars>
          <dgm:hierBranch val="init"/>
        </dgm:presLayoutVars>
      </dgm:prSet>
      <dgm:spPr/>
    </dgm:pt>
    <dgm:pt modelId="{FC30FFEC-F2C2-4D91-81A0-455A06520AD1}" type="pres">
      <dgm:prSet presAssocID="{61A6D0BB-76E7-4BCC-B5FE-42F7C1A2AE80}" presName="rootComposite2" presStyleCnt="0"/>
      <dgm:spPr/>
    </dgm:pt>
    <dgm:pt modelId="{87205BB1-3DD1-4836-B441-45F5A355ABCE}" type="pres">
      <dgm:prSet presAssocID="{61A6D0BB-76E7-4BCC-B5FE-42F7C1A2AE80}" presName="rootText2" presStyleLbl="alignAcc1" presStyleIdx="0" presStyleCnt="0">
        <dgm:presLayoutVars>
          <dgm:chPref val="3"/>
        </dgm:presLayoutVars>
      </dgm:prSet>
      <dgm:spPr/>
    </dgm:pt>
    <dgm:pt modelId="{A21E59D5-023F-484D-8CE0-0C24E45664E9}" type="pres">
      <dgm:prSet presAssocID="{61A6D0BB-76E7-4BCC-B5FE-42F7C1A2AE80}" presName="topArc2" presStyleLbl="parChTrans1D1" presStyleIdx="6" presStyleCnt="18"/>
      <dgm:spPr/>
    </dgm:pt>
    <dgm:pt modelId="{E75969B8-2CF6-42BD-91B7-97867D351EFB}" type="pres">
      <dgm:prSet presAssocID="{61A6D0BB-76E7-4BCC-B5FE-42F7C1A2AE80}" presName="bottomArc2" presStyleLbl="parChTrans1D1" presStyleIdx="7" presStyleCnt="18"/>
      <dgm:spPr/>
    </dgm:pt>
    <dgm:pt modelId="{C44F576D-1097-48A0-ADF1-A5921132ADD2}" type="pres">
      <dgm:prSet presAssocID="{61A6D0BB-76E7-4BCC-B5FE-42F7C1A2AE80}" presName="topConnNode2" presStyleLbl="node3" presStyleIdx="0" presStyleCnt="0"/>
      <dgm:spPr/>
    </dgm:pt>
    <dgm:pt modelId="{314D7268-3543-489B-9677-E7C09530333B}" type="pres">
      <dgm:prSet presAssocID="{61A6D0BB-76E7-4BCC-B5FE-42F7C1A2AE80}" presName="hierChild4" presStyleCnt="0"/>
      <dgm:spPr/>
    </dgm:pt>
    <dgm:pt modelId="{048D2139-6C3D-4F87-9CD5-0913AD7E5910}" type="pres">
      <dgm:prSet presAssocID="{61A6D0BB-76E7-4BCC-B5FE-42F7C1A2AE80}" presName="hierChild5" presStyleCnt="0"/>
      <dgm:spPr/>
    </dgm:pt>
    <dgm:pt modelId="{E3A5FE9C-4A74-4F30-9206-17FF2B88D316}" type="pres">
      <dgm:prSet presAssocID="{4CEC7D3B-F06E-42A9-B744-6E7C36C80992}" presName="hierChild5" presStyleCnt="0"/>
      <dgm:spPr/>
    </dgm:pt>
    <dgm:pt modelId="{81C473FF-69AA-4CB9-A47F-0AD0313D1A1B}" type="pres">
      <dgm:prSet presAssocID="{7112B328-D1B3-4F78-9CDF-87A57F80796A}" presName="Name28" presStyleLbl="parChTrans1D2" presStyleIdx="1" presStyleCnt="3"/>
      <dgm:spPr/>
    </dgm:pt>
    <dgm:pt modelId="{3B7B1566-240D-4B25-BAE6-3F904C268743}" type="pres">
      <dgm:prSet presAssocID="{B60112CC-3196-46CB-845B-D1AEF1AC2F13}" presName="hierRoot2" presStyleCnt="0">
        <dgm:presLayoutVars>
          <dgm:hierBranch val="init"/>
        </dgm:presLayoutVars>
      </dgm:prSet>
      <dgm:spPr/>
    </dgm:pt>
    <dgm:pt modelId="{4516D547-841E-4737-89C5-08D708CDA457}" type="pres">
      <dgm:prSet presAssocID="{B60112CC-3196-46CB-845B-D1AEF1AC2F13}" presName="rootComposite2" presStyleCnt="0"/>
      <dgm:spPr/>
    </dgm:pt>
    <dgm:pt modelId="{C33480F5-793E-4226-A327-F1D4D1B85417}" type="pres">
      <dgm:prSet presAssocID="{B60112CC-3196-46CB-845B-D1AEF1AC2F13}" presName="rootText2" presStyleLbl="alignAcc1" presStyleIdx="0" presStyleCnt="0" custLinFactNeighborY="6238">
        <dgm:presLayoutVars>
          <dgm:chPref val="3"/>
        </dgm:presLayoutVars>
      </dgm:prSet>
      <dgm:spPr/>
    </dgm:pt>
    <dgm:pt modelId="{9DCCA6C8-D1D4-4EBF-B7A8-DB1707790BA0}" type="pres">
      <dgm:prSet presAssocID="{B60112CC-3196-46CB-845B-D1AEF1AC2F13}" presName="topArc2" presStyleLbl="parChTrans1D1" presStyleIdx="8" presStyleCnt="18"/>
      <dgm:spPr/>
    </dgm:pt>
    <dgm:pt modelId="{5432D4FD-38B3-460F-A1F3-BF010CB187CB}" type="pres">
      <dgm:prSet presAssocID="{B60112CC-3196-46CB-845B-D1AEF1AC2F13}" presName="bottomArc2" presStyleLbl="parChTrans1D1" presStyleIdx="9" presStyleCnt="18"/>
      <dgm:spPr/>
    </dgm:pt>
    <dgm:pt modelId="{6E7BE2D1-91DC-46D9-B739-B14FC5E0EA12}" type="pres">
      <dgm:prSet presAssocID="{B60112CC-3196-46CB-845B-D1AEF1AC2F13}" presName="topConnNode2" presStyleLbl="node2" presStyleIdx="0" presStyleCnt="0"/>
      <dgm:spPr/>
    </dgm:pt>
    <dgm:pt modelId="{B6AF90F7-554A-4714-9A06-101D419E6F00}" type="pres">
      <dgm:prSet presAssocID="{B60112CC-3196-46CB-845B-D1AEF1AC2F13}" presName="hierChild4" presStyleCnt="0"/>
      <dgm:spPr/>
    </dgm:pt>
    <dgm:pt modelId="{DAF3786D-0108-4316-96BF-B8AC0ED43B33}" type="pres">
      <dgm:prSet presAssocID="{E729B56D-367B-447F-99F7-E05E7D04FEAD}" presName="Name28" presStyleLbl="parChTrans1D3" presStyleIdx="2" presStyleCnt="5"/>
      <dgm:spPr/>
    </dgm:pt>
    <dgm:pt modelId="{60E59347-92C3-4947-B1AD-ED7F1A07B1CD}" type="pres">
      <dgm:prSet presAssocID="{53433B26-D8C9-4520-A2E8-DC666591B7AA}" presName="hierRoot2" presStyleCnt="0">
        <dgm:presLayoutVars>
          <dgm:hierBranch val="init"/>
        </dgm:presLayoutVars>
      </dgm:prSet>
      <dgm:spPr/>
    </dgm:pt>
    <dgm:pt modelId="{41B52151-F6A6-478C-9979-96C16C42EE62}" type="pres">
      <dgm:prSet presAssocID="{53433B26-D8C9-4520-A2E8-DC666591B7AA}" presName="rootComposite2" presStyleCnt="0"/>
      <dgm:spPr/>
    </dgm:pt>
    <dgm:pt modelId="{EBB62691-673E-470B-985B-B1EA56845695}" type="pres">
      <dgm:prSet presAssocID="{53433B26-D8C9-4520-A2E8-DC666591B7AA}" presName="rootText2" presStyleLbl="alignAcc1" presStyleIdx="0" presStyleCnt="0">
        <dgm:presLayoutVars>
          <dgm:chPref val="3"/>
        </dgm:presLayoutVars>
      </dgm:prSet>
      <dgm:spPr/>
    </dgm:pt>
    <dgm:pt modelId="{52F0465A-2B86-42BD-817B-4AE7F3AF2F08}" type="pres">
      <dgm:prSet presAssocID="{53433B26-D8C9-4520-A2E8-DC666591B7AA}" presName="topArc2" presStyleLbl="parChTrans1D1" presStyleIdx="10" presStyleCnt="18"/>
      <dgm:spPr/>
    </dgm:pt>
    <dgm:pt modelId="{9D60978D-8442-47A1-9761-B8EB869D3C22}" type="pres">
      <dgm:prSet presAssocID="{53433B26-D8C9-4520-A2E8-DC666591B7AA}" presName="bottomArc2" presStyleLbl="parChTrans1D1" presStyleIdx="11" presStyleCnt="18"/>
      <dgm:spPr/>
    </dgm:pt>
    <dgm:pt modelId="{7AF43F48-5874-4495-8186-4198E5E66B99}" type="pres">
      <dgm:prSet presAssocID="{53433B26-D8C9-4520-A2E8-DC666591B7AA}" presName="topConnNode2" presStyleLbl="node3" presStyleIdx="0" presStyleCnt="0"/>
      <dgm:spPr/>
    </dgm:pt>
    <dgm:pt modelId="{AA334775-11A0-49DE-B508-232F232F19A8}" type="pres">
      <dgm:prSet presAssocID="{53433B26-D8C9-4520-A2E8-DC666591B7AA}" presName="hierChild4" presStyleCnt="0"/>
      <dgm:spPr/>
    </dgm:pt>
    <dgm:pt modelId="{CB909ABE-1489-4E26-8F06-DC9277DA8BAF}" type="pres">
      <dgm:prSet presAssocID="{53433B26-D8C9-4520-A2E8-DC666591B7AA}" presName="hierChild5" presStyleCnt="0"/>
      <dgm:spPr/>
    </dgm:pt>
    <dgm:pt modelId="{1C295E35-4A4C-44D1-970D-09EA0E95D0DE}" type="pres">
      <dgm:prSet presAssocID="{3078C2D4-5B1F-4DF7-A7CE-AC25AE5F86FA}" presName="Name28" presStyleLbl="parChTrans1D3" presStyleIdx="3" presStyleCnt="5"/>
      <dgm:spPr/>
    </dgm:pt>
    <dgm:pt modelId="{9DCA19EB-D748-4FB6-ABA2-C02ACD4261F3}" type="pres">
      <dgm:prSet presAssocID="{63F3F0AF-47D2-4524-A35B-5DB86DB313D7}" presName="hierRoot2" presStyleCnt="0">
        <dgm:presLayoutVars>
          <dgm:hierBranch val="init"/>
        </dgm:presLayoutVars>
      </dgm:prSet>
      <dgm:spPr/>
    </dgm:pt>
    <dgm:pt modelId="{8AFCABC5-FF51-499A-BF21-38070B2BBCFF}" type="pres">
      <dgm:prSet presAssocID="{63F3F0AF-47D2-4524-A35B-5DB86DB313D7}" presName="rootComposite2" presStyleCnt="0"/>
      <dgm:spPr/>
    </dgm:pt>
    <dgm:pt modelId="{9E0E89D1-FE04-4D4A-AB93-E3345A229CDE}" type="pres">
      <dgm:prSet presAssocID="{63F3F0AF-47D2-4524-A35B-5DB86DB313D7}" presName="rootText2" presStyleLbl="alignAcc1" presStyleIdx="0" presStyleCnt="0">
        <dgm:presLayoutVars>
          <dgm:chPref val="3"/>
        </dgm:presLayoutVars>
      </dgm:prSet>
      <dgm:spPr/>
    </dgm:pt>
    <dgm:pt modelId="{646EF169-1B3E-463F-9915-41B291BE54BD}" type="pres">
      <dgm:prSet presAssocID="{63F3F0AF-47D2-4524-A35B-5DB86DB313D7}" presName="topArc2" presStyleLbl="parChTrans1D1" presStyleIdx="12" presStyleCnt="18"/>
      <dgm:spPr/>
    </dgm:pt>
    <dgm:pt modelId="{C9B5B1FE-183C-4587-A296-EA1430C51C8A}" type="pres">
      <dgm:prSet presAssocID="{63F3F0AF-47D2-4524-A35B-5DB86DB313D7}" presName="bottomArc2" presStyleLbl="parChTrans1D1" presStyleIdx="13" presStyleCnt="18"/>
      <dgm:spPr/>
    </dgm:pt>
    <dgm:pt modelId="{AD51F142-4F08-4A7A-9C10-4C76A0607A84}" type="pres">
      <dgm:prSet presAssocID="{63F3F0AF-47D2-4524-A35B-5DB86DB313D7}" presName="topConnNode2" presStyleLbl="node3" presStyleIdx="0" presStyleCnt="0"/>
      <dgm:spPr/>
    </dgm:pt>
    <dgm:pt modelId="{42D768DF-308D-4722-8A0D-2012E299A831}" type="pres">
      <dgm:prSet presAssocID="{63F3F0AF-47D2-4524-A35B-5DB86DB313D7}" presName="hierChild4" presStyleCnt="0"/>
      <dgm:spPr/>
    </dgm:pt>
    <dgm:pt modelId="{F3B5BB7C-6881-4487-8D5B-6136E1D493A8}" type="pres">
      <dgm:prSet presAssocID="{63F3F0AF-47D2-4524-A35B-5DB86DB313D7}" presName="hierChild5" presStyleCnt="0"/>
      <dgm:spPr/>
    </dgm:pt>
    <dgm:pt modelId="{099B2D6A-5B93-4D30-9F11-36AA2E5872E8}" type="pres">
      <dgm:prSet presAssocID="{B60112CC-3196-46CB-845B-D1AEF1AC2F13}" presName="hierChild5" presStyleCnt="0"/>
      <dgm:spPr/>
    </dgm:pt>
    <dgm:pt modelId="{36DD978E-AD44-48A8-8CC6-2D2E8A9431A8}" type="pres">
      <dgm:prSet presAssocID="{9A5B93CA-269A-484C-95F3-70A0B33829E5}" presName="Name28" presStyleLbl="parChTrans1D2" presStyleIdx="2" presStyleCnt="3"/>
      <dgm:spPr/>
    </dgm:pt>
    <dgm:pt modelId="{07628C73-31F4-4206-8A70-923700327E36}" type="pres">
      <dgm:prSet presAssocID="{19C206CA-B73D-4804-9150-F00FB405A92B}" presName="hierRoot2" presStyleCnt="0">
        <dgm:presLayoutVars>
          <dgm:hierBranch val="init"/>
        </dgm:presLayoutVars>
      </dgm:prSet>
      <dgm:spPr/>
    </dgm:pt>
    <dgm:pt modelId="{9E7C17DB-34FC-4EFD-B76D-F703EFCA32EC}" type="pres">
      <dgm:prSet presAssocID="{19C206CA-B73D-4804-9150-F00FB405A92B}" presName="rootComposite2" presStyleCnt="0"/>
      <dgm:spPr/>
    </dgm:pt>
    <dgm:pt modelId="{D7C8CB68-F964-440A-A191-6193881A6976}" type="pres">
      <dgm:prSet presAssocID="{19C206CA-B73D-4804-9150-F00FB405A92B}" presName="rootText2" presStyleLbl="alignAcc1" presStyleIdx="0" presStyleCnt="0">
        <dgm:presLayoutVars>
          <dgm:chPref val="3"/>
        </dgm:presLayoutVars>
      </dgm:prSet>
      <dgm:spPr/>
    </dgm:pt>
    <dgm:pt modelId="{8B83125C-2AD3-46A5-BD51-9CDAFD18BB60}" type="pres">
      <dgm:prSet presAssocID="{19C206CA-B73D-4804-9150-F00FB405A92B}" presName="topArc2" presStyleLbl="parChTrans1D1" presStyleIdx="14" presStyleCnt="18"/>
      <dgm:spPr/>
    </dgm:pt>
    <dgm:pt modelId="{E97CAAC3-7998-44A2-923C-3E3C43B75B51}" type="pres">
      <dgm:prSet presAssocID="{19C206CA-B73D-4804-9150-F00FB405A92B}" presName="bottomArc2" presStyleLbl="parChTrans1D1" presStyleIdx="15" presStyleCnt="18"/>
      <dgm:spPr/>
    </dgm:pt>
    <dgm:pt modelId="{3CDEEEBF-FDFA-4200-9454-A0EF0A8343DA}" type="pres">
      <dgm:prSet presAssocID="{19C206CA-B73D-4804-9150-F00FB405A92B}" presName="topConnNode2" presStyleLbl="node2" presStyleIdx="0" presStyleCnt="0"/>
      <dgm:spPr/>
    </dgm:pt>
    <dgm:pt modelId="{4AF846F3-4F2D-46D0-BD2A-27D320F58CF2}" type="pres">
      <dgm:prSet presAssocID="{19C206CA-B73D-4804-9150-F00FB405A92B}" presName="hierChild4" presStyleCnt="0"/>
      <dgm:spPr/>
    </dgm:pt>
    <dgm:pt modelId="{49CB375C-2830-43BE-B869-0916E13E3C2F}" type="pres">
      <dgm:prSet presAssocID="{B7BD0DAC-BDAE-4F39-8F0A-163B3B7A4577}" presName="Name28" presStyleLbl="parChTrans1D3" presStyleIdx="4" presStyleCnt="5"/>
      <dgm:spPr/>
    </dgm:pt>
    <dgm:pt modelId="{86648FC7-ABA1-4D68-B1CA-4FE08F9BDFAB}" type="pres">
      <dgm:prSet presAssocID="{029DA9B2-CA36-42A1-9BE7-24A82EC81CB6}" presName="hierRoot2" presStyleCnt="0">
        <dgm:presLayoutVars>
          <dgm:hierBranch val="init"/>
        </dgm:presLayoutVars>
      </dgm:prSet>
      <dgm:spPr/>
    </dgm:pt>
    <dgm:pt modelId="{6249F0A2-1376-414B-8D72-F18E6AC10FF5}" type="pres">
      <dgm:prSet presAssocID="{029DA9B2-CA36-42A1-9BE7-24A82EC81CB6}" presName="rootComposite2" presStyleCnt="0"/>
      <dgm:spPr/>
    </dgm:pt>
    <dgm:pt modelId="{E46A009A-EF8F-43B3-9670-6928F197AA1C}" type="pres">
      <dgm:prSet presAssocID="{029DA9B2-CA36-42A1-9BE7-24A82EC81CB6}" presName="rootText2" presStyleLbl="alignAcc1" presStyleIdx="0" presStyleCnt="0">
        <dgm:presLayoutVars>
          <dgm:chPref val="3"/>
        </dgm:presLayoutVars>
      </dgm:prSet>
      <dgm:spPr/>
    </dgm:pt>
    <dgm:pt modelId="{78138411-96EC-4B34-AFE0-2664FABE176A}" type="pres">
      <dgm:prSet presAssocID="{029DA9B2-CA36-42A1-9BE7-24A82EC81CB6}" presName="topArc2" presStyleLbl="parChTrans1D1" presStyleIdx="16" presStyleCnt="18"/>
      <dgm:spPr/>
    </dgm:pt>
    <dgm:pt modelId="{B9934218-6DB1-439D-9E91-6AF1CCCAFA9A}" type="pres">
      <dgm:prSet presAssocID="{029DA9B2-CA36-42A1-9BE7-24A82EC81CB6}" presName="bottomArc2" presStyleLbl="parChTrans1D1" presStyleIdx="17" presStyleCnt="18"/>
      <dgm:spPr/>
    </dgm:pt>
    <dgm:pt modelId="{05B52483-EB45-4167-8EB3-1DC2ABD7473F}" type="pres">
      <dgm:prSet presAssocID="{029DA9B2-CA36-42A1-9BE7-24A82EC81CB6}" presName="topConnNode2" presStyleLbl="node3" presStyleIdx="0" presStyleCnt="0"/>
      <dgm:spPr/>
    </dgm:pt>
    <dgm:pt modelId="{84D156E8-41D0-491E-A2D5-9DDF17F91AAC}" type="pres">
      <dgm:prSet presAssocID="{029DA9B2-CA36-42A1-9BE7-24A82EC81CB6}" presName="hierChild4" presStyleCnt="0"/>
      <dgm:spPr/>
    </dgm:pt>
    <dgm:pt modelId="{C5F1D72F-4408-4F53-B128-D62F3E7AE838}" type="pres">
      <dgm:prSet presAssocID="{029DA9B2-CA36-42A1-9BE7-24A82EC81CB6}" presName="hierChild5" presStyleCnt="0"/>
      <dgm:spPr/>
    </dgm:pt>
    <dgm:pt modelId="{05B196FD-0E57-4C06-BB3C-403E99E2153C}" type="pres">
      <dgm:prSet presAssocID="{19C206CA-B73D-4804-9150-F00FB405A92B}" presName="hierChild5" presStyleCnt="0"/>
      <dgm:spPr/>
    </dgm:pt>
    <dgm:pt modelId="{5D8CF26B-FE1C-4602-9996-9F4340292EBB}" type="pres">
      <dgm:prSet presAssocID="{36530BE6-9D40-49B0-B7BF-AB0D8C4609AE}" presName="hierChild3" presStyleCnt="0"/>
      <dgm:spPr/>
    </dgm:pt>
  </dgm:ptLst>
  <dgm:cxnLst>
    <dgm:cxn modelId="{6726C81C-0BDA-45CA-9EAE-633D4D0E8A09}" type="presOf" srcId="{B60112CC-3196-46CB-845B-D1AEF1AC2F13}" destId="{6E7BE2D1-91DC-46D9-B739-B14FC5E0EA12}" srcOrd="1" destOrd="0" presId="urn:microsoft.com/office/officeart/2008/layout/HalfCircleOrganizationChart"/>
    <dgm:cxn modelId="{87F28621-2292-497E-9AEC-369721C02B46}" type="presOf" srcId="{53433B26-D8C9-4520-A2E8-DC666591B7AA}" destId="{EBB62691-673E-470B-985B-B1EA56845695}" srcOrd="0" destOrd="0" presId="urn:microsoft.com/office/officeart/2008/layout/HalfCircleOrganizationChart"/>
    <dgm:cxn modelId="{110E9C21-DF54-4A83-A1BA-433E1879745F}" type="presOf" srcId="{D8CA0DE6-DA55-427E-BEC5-9AFD22D3A9F8}" destId="{1D6AD6B5-3158-44E2-A1FF-5011F28FBB70}" srcOrd="0" destOrd="0" presId="urn:microsoft.com/office/officeart/2008/layout/HalfCircleOrganizationChart"/>
    <dgm:cxn modelId="{EF612E22-A870-482A-A04C-B7F9BD10F02C}" type="presOf" srcId="{9E518C9A-B923-4B06-A0CC-8F1DF0422C22}" destId="{3141CB98-B8EB-4AB0-A091-1F1C42E3F19A}" srcOrd="1" destOrd="0" presId="urn:microsoft.com/office/officeart/2008/layout/HalfCircleOrganizationChart"/>
    <dgm:cxn modelId="{92AAE125-48A0-439D-B1DA-630D71C710DF}" type="presOf" srcId="{63F3F0AF-47D2-4524-A35B-5DB86DB313D7}" destId="{9E0E89D1-FE04-4D4A-AB93-E3345A229CDE}" srcOrd="0" destOrd="0" presId="urn:microsoft.com/office/officeart/2008/layout/HalfCircleOrganizationChart"/>
    <dgm:cxn modelId="{1A777436-CE8A-4858-B04A-66925162D7C6}" type="presOf" srcId="{36530BE6-9D40-49B0-B7BF-AB0D8C4609AE}" destId="{0CD7EFA1-66D7-417C-A916-6FF847677033}" srcOrd="1" destOrd="0" presId="urn:microsoft.com/office/officeart/2008/layout/HalfCircleOrganizationChart"/>
    <dgm:cxn modelId="{25AA4A3B-1433-4C41-96A6-3492BC86A275}" type="presOf" srcId="{36530BE6-9D40-49B0-B7BF-AB0D8C4609AE}" destId="{5D119CD9-0D9C-41BB-9343-DD17398D713D}" srcOrd="0" destOrd="0" presId="urn:microsoft.com/office/officeart/2008/layout/HalfCircleOrganizationChart"/>
    <dgm:cxn modelId="{1399063F-BBB6-4982-B92E-5A7A1186BD03}" srcId="{4CEC7D3B-F06E-42A9-B744-6E7C36C80992}" destId="{61A6D0BB-76E7-4BCC-B5FE-42F7C1A2AE80}" srcOrd="1" destOrd="0" parTransId="{D8CA0DE6-DA55-427E-BEC5-9AFD22D3A9F8}" sibTransId="{57BDB8DD-F0A9-4F43-812E-6C5E762C6369}"/>
    <dgm:cxn modelId="{5F10A561-4745-469D-995A-FAA697494405}" type="presOf" srcId="{BBD98D1D-F817-47B5-97BF-4107595B94A5}" destId="{88B4036D-ADB1-4A96-9891-F0A865228E1A}" srcOrd="0" destOrd="0" presId="urn:microsoft.com/office/officeart/2008/layout/HalfCircleOrganizationChart"/>
    <dgm:cxn modelId="{61376362-1903-4FD5-82B8-337BBDA0285F}" type="presOf" srcId="{7112B328-D1B3-4F78-9CDF-87A57F80796A}" destId="{81C473FF-69AA-4CB9-A47F-0AD0313D1A1B}" srcOrd="0" destOrd="0" presId="urn:microsoft.com/office/officeart/2008/layout/HalfCircleOrganizationChart"/>
    <dgm:cxn modelId="{FE08A048-027D-4B5F-AAD1-5F67684EFEE2}" srcId="{36530BE6-9D40-49B0-B7BF-AB0D8C4609AE}" destId="{19C206CA-B73D-4804-9150-F00FB405A92B}" srcOrd="2" destOrd="0" parTransId="{9A5B93CA-269A-484C-95F3-70A0B33829E5}" sibTransId="{23652EED-ED24-4CEE-8382-DB3422379AF8}"/>
    <dgm:cxn modelId="{2EDECC6C-8CF3-4023-8875-96B265ACAACC}" type="presOf" srcId="{9A5B93CA-269A-484C-95F3-70A0B33829E5}" destId="{36DD978E-AD44-48A8-8CC6-2D2E8A9431A8}" srcOrd="0" destOrd="0" presId="urn:microsoft.com/office/officeart/2008/layout/HalfCircleOrganizationChart"/>
    <dgm:cxn modelId="{F18C6770-6CCF-44EC-9FE3-019F09141261}" type="presOf" srcId="{61A6D0BB-76E7-4BCC-B5FE-42F7C1A2AE80}" destId="{87205BB1-3DD1-4836-B441-45F5A355ABCE}" srcOrd="0" destOrd="0" presId="urn:microsoft.com/office/officeart/2008/layout/HalfCircleOrganizationChart"/>
    <dgm:cxn modelId="{3DA03773-4739-464B-9318-5D4CAD2C0F78}" type="presOf" srcId="{9E518C9A-B923-4B06-A0CC-8F1DF0422C22}" destId="{E68400EB-766B-4551-9021-230B20D3986F}" srcOrd="0" destOrd="0" presId="urn:microsoft.com/office/officeart/2008/layout/HalfCircleOrganizationChart"/>
    <dgm:cxn modelId="{E04C127E-94DF-4651-9EFA-144E98BDBBB2}" type="presOf" srcId="{B7BD0DAC-BDAE-4F39-8F0A-163B3B7A4577}" destId="{49CB375C-2830-43BE-B869-0916E13E3C2F}" srcOrd="0" destOrd="0" presId="urn:microsoft.com/office/officeart/2008/layout/HalfCircleOrganizationChart"/>
    <dgm:cxn modelId="{665CDE81-6BAE-4F84-8B26-6BEC8C1D0490}" type="presOf" srcId="{61A6D0BB-76E7-4BCC-B5FE-42F7C1A2AE80}" destId="{C44F576D-1097-48A0-ADF1-A5921132ADD2}" srcOrd="1" destOrd="0" presId="urn:microsoft.com/office/officeart/2008/layout/HalfCircleOrganizationChart"/>
    <dgm:cxn modelId="{2353A082-364A-491F-BCDD-C2F2BF3ADC7E}" type="presOf" srcId="{B60112CC-3196-46CB-845B-D1AEF1AC2F13}" destId="{C33480F5-793E-4226-A327-F1D4D1B85417}" srcOrd="0" destOrd="0" presId="urn:microsoft.com/office/officeart/2008/layout/HalfCircleOrganizationChart"/>
    <dgm:cxn modelId="{2B26E687-0E9A-4396-B565-61B7D8116E20}" type="presOf" srcId="{19C206CA-B73D-4804-9150-F00FB405A92B}" destId="{D7C8CB68-F964-440A-A191-6193881A6976}" srcOrd="0" destOrd="0" presId="urn:microsoft.com/office/officeart/2008/layout/HalfCircleOrganizationChart"/>
    <dgm:cxn modelId="{6E991C98-8122-4400-8653-4ED9BFB3AD14}" srcId="{36530BE6-9D40-49B0-B7BF-AB0D8C4609AE}" destId="{B60112CC-3196-46CB-845B-D1AEF1AC2F13}" srcOrd="1" destOrd="0" parTransId="{7112B328-D1B3-4F78-9CDF-87A57F80796A}" sibTransId="{D188444C-5C4F-419B-B3B8-F7C9C0E5B639}"/>
    <dgm:cxn modelId="{F234EE9E-CB4E-4E17-A10B-1A7883E5A90B}" type="presOf" srcId="{20774C66-B364-48D5-8903-B1A2C1D5DD59}" destId="{3A863703-5953-4F6A-9A0A-5F3328FBD57E}" srcOrd="0" destOrd="0" presId="urn:microsoft.com/office/officeart/2008/layout/HalfCircleOrganizationChart"/>
    <dgm:cxn modelId="{68458CA6-0663-4E5A-881C-7F8BB0E62D14}" type="presOf" srcId="{19C206CA-B73D-4804-9150-F00FB405A92B}" destId="{3CDEEEBF-FDFA-4200-9454-A0EF0A8343DA}" srcOrd="1" destOrd="0" presId="urn:microsoft.com/office/officeart/2008/layout/HalfCircleOrganizationChart"/>
    <dgm:cxn modelId="{475383B2-3532-4686-8E83-85DD25CB6A30}" srcId="{19C206CA-B73D-4804-9150-F00FB405A92B}" destId="{029DA9B2-CA36-42A1-9BE7-24A82EC81CB6}" srcOrd="0" destOrd="0" parTransId="{B7BD0DAC-BDAE-4F39-8F0A-163B3B7A4577}" sibTransId="{AA0906B1-1981-48AC-8BB5-120E34D67737}"/>
    <dgm:cxn modelId="{57AEA9B5-F3C3-4953-AAF3-16CD9B757D57}" type="presOf" srcId="{E729B56D-367B-447F-99F7-E05E7D04FEAD}" destId="{DAF3786D-0108-4316-96BF-B8AC0ED43B33}" srcOrd="0" destOrd="0" presId="urn:microsoft.com/office/officeart/2008/layout/HalfCircleOrganizationChart"/>
    <dgm:cxn modelId="{624CA0B6-1CF1-42E7-AC15-A8A00F6A54D5}" srcId="{20774C66-B364-48D5-8903-B1A2C1D5DD59}" destId="{36530BE6-9D40-49B0-B7BF-AB0D8C4609AE}" srcOrd="0" destOrd="0" parTransId="{A7A29334-F4C7-4DD6-9F65-412CAC72CCA0}" sibTransId="{EB89A0C1-FC9F-46C6-86AE-7E385C11ADFB}"/>
    <dgm:cxn modelId="{B676D6C0-858A-4F1C-82A4-54BEC446D350}" srcId="{B60112CC-3196-46CB-845B-D1AEF1AC2F13}" destId="{63F3F0AF-47D2-4524-A35B-5DB86DB313D7}" srcOrd="1" destOrd="0" parTransId="{3078C2D4-5B1F-4DF7-A7CE-AC25AE5F86FA}" sibTransId="{17CBAF19-484D-42B2-B3BA-29526D637842}"/>
    <dgm:cxn modelId="{36712FC1-9F3C-4948-A88E-E1C471701B9F}" srcId="{B60112CC-3196-46CB-845B-D1AEF1AC2F13}" destId="{53433B26-D8C9-4520-A2E8-DC666591B7AA}" srcOrd="0" destOrd="0" parTransId="{E729B56D-367B-447F-99F7-E05E7D04FEAD}" sibTransId="{6B00104E-FC0D-422D-979A-268DCCCE249C}"/>
    <dgm:cxn modelId="{33D1BDC1-8BC2-409E-B536-A681359481EA}" type="presOf" srcId="{8879F9FA-4234-4D18-B64A-ACA4479D0E1B}" destId="{0299F159-9369-466B-B0DA-E843ED785FC9}" srcOrd="0" destOrd="0" presId="urn:microsoft.com/office/officeart/2008/layout/HalfCircleOrganizationChart"/>
    <dgm:cxn modelId="{1416C8C1-B6A0-4E74-9051-124D856BA762}" srcId="{36530BE6-9D40-49B0-B7BF-AB0D8C4609AE}" destId="{4CEC7D3B-F06E-42A9-B744-6E7C36C80992}" srcOrd="0" destOrd="0" parTransId="{8879F9FA-4234-4D18-B64A-ACA4479D0E1B}" sibTransId="{5F4F8D66-0F13-439A-979B-D7D3A82738B7}"/>
    <dgm:cxn modelId="{2B7C45C2-198A-4ABC-A797-6480D2B06503}" srcId="{4CEC7D3B-F06E-42A9-B744-6E7C36C80992}" destId="{9E518C9A-B923-4B06-A0CC-8F1DF0422C22}" srcOrd="0" destOrd="0" parTransId="{BBD98D1D-F817-47B5-97BF-4107595B94A5}" sibTransId="{A3AE97CE-DFD6-4989-85D9-6414064C9D41}"/>
    <dgm:cxn modelId="{2E7955CF-2F8F-496F-A287-C191E8806CC5}" type="presOf" srcId="{53433B26-D8C9-4520-A2E8-DC666591B7AA}" destId="{7AF43F48-5874-4495-8186-4198E5E66B99}" srcOrd="1" destOrd="0" presId="urn:microsoft.com/office/officeart/2008/layout/HalfCircleOrganizationChart"/>
    <dgm:cxn modelId="{9E953CD6-235C-45F0-82AE-4D3065DED492}" type="presOf" srcId="{4CEC7D3B-F06E-42A9-B744-6E7C36C80992}" destId="{DF4680EF-137F-4527-988B-13F7261F7DB8}" srcOrd="0" destOrd="0" presId="urn:microsoft.com/office/officeart/2008/layout/HalfCircleOrganizationChart"/>
    <dgm:cxn modelId="{8EF27DDF-D9D8-4415-9787-CC29AC383BA4}" type="presOf" srcId="{63F3F0AF-47D2-4524-A35B-5DB86DB313D7}" destId="{AD51F142-4F08-4A7A-9C10-4C76A0607A84}" srcOrd="1" destOrd="0" presId="urn:microsoft.com/office/officeart/2008/layout/HalfCircleOrganizationChart"/>
    <dgm:cxn modelId="{666883E0-D9A8-4434-AF26-4133580BF9F3}" type="presOf" srcId="{3078C2D4-5B1F-4DF7-A7CE-AC25AE5F86FA}" destId="{1C295E35-4A4C-44D1-970D-09EA0E95D0DE}" srcOrd="0" destOrd="0" presId="urn:microsoft.com/office/officeart/2008/layout/HalfCircleOrganizationChart"/>
    <dgm:cxn modelId="{39E988E7-4A9A-4F00-AF61-3C190BFC61E9}" type="presOf" srcId="{029DA9B2-CA36-42A1-9BE7-24A82EC81CB6}" destId="{05B52483-EB45-4167-8EB3-1DC2ABD7473F}" srcOrd="1" destOrd="0" presId="urn:microsoft.com/office/officeart/2008/layout/HalfCircleOrganizationChart"/>
    <dgm:cxn modelId="{CBCBFDF3-1213-4825-961D-7B887018903E}" type="presOf" srcId="{4CEC7D3B-F06E-42A9-B744-6E7C36C80992}" destId="{C0FCBEFB-DA9E-4CE7-8ACE-CFA6AE592BC9}" srcOrd="1" destOrd="0" presId="urn:microsoft.com/office/officeart/2008/layout/HalfCircleOrganizationChart"/>
    <dgm:cxn modelId="{B82975F6-DECD-401B-9A64-E250C9FEC7F4}" type="presOf" srcId="{029DA9B2-CA36-42A1-9BE7-24A82EC81CB6}" destId="{E46A009A-EF8F-43B3-9670-6928F197AA1C}" srcOrd="0" destOrd="0" presId="urn:microsoft.com/office/officeart/2008/layout/HalfCircleOrganizationChart"/>
    <dgm:cxn modelId="{2B5A1D7A-9CB4-458A-9F4B-149D73ABA0C5}" type="presParOf" srcId="{3A863703-5953-4F6A-9A0A-5F3328FBD57E}" destId="{874A0C12-53D4-4EF0-A4C0-26BC4D1E965B}" srcOrd="0" destOrd="0" presId="urn:microsoft.com/office/officeart/2008/layout/HalfCircleOrganizationChart"/>
    <dgm:cxn modelId="{47134D60-3297-40C1-8EE6-44924C87B66F}" type="presParOf" srcId="{874A0C12-53D4-4EF0-A4C0-26BC4D1E965B}" destId="{39DA6277-B9C2-4365-B263-51E012B47D4E}" srcOrd="0" destOrd="0" presId="urn:microsoft.com/office/officeart/2008/layout/HalfCircleOrganizationChart"/>
    <dgm:cxn modelId="{B86EB07B-8B9B-4C24-9F1C-6D8A074C6BDE}" type="presParOf" srcId="{39DA6277-B9C2-4365-B263-51E012B47D4E}" destId="{5D119CD9-0D9C-41BB-9343-DD17398D713D}" srcOrd="0" destOrd="0" presId="urn:microsoft.com/office/officeart/2008/layout/HalfCircleOrganizationChart"/>
    <dgm:cxn modelId="{28D5FAAD-7EFF-4070-A80F-F3BF2DA16352}" type="presParOf" srcId="{39DA6277-B9C2-4365-B263-51E012B47D4E}" destId="{1120195E-0E74-4FB0-A591-BE47CCB1813D}" srcOrd="1" destOrd="0" presId="urn:microsoft.com/office/officeart/2008/layout/HalfCircleOrganizationChart"/>
    <dgm:cxn modelId="{A64CAB72-65DA-4A68-92C4-A7B731E7CC18}" type="presParOf" srcId="{39DA6277-B9C2-4365-B263-51E012B47D4E}" destId="{511307D3-5F1A-4620-898F-8AF4846E7489}" srcOrd="2" destOrd="0" presId="urn:microsoft.com/office/officeart/2008/layout/HalfCircleOrganizationChart"/>
    <dgm:cxn modelId="{CF3AF583-8B4D-4FC3-B3D8-7BCA03F2D414}" type="presParOf" srcId="{39DA6277-B9C2-4365-B263-51E012B47D4E}" destId="{0CD7EFA1-66D7-417C-A916-6FF847677033}" srcOrd="3" destOrd="0" presId="urn:microsoft.com/office/officeart/2008/layout/HalfCircleOrganizationChart"/>
    <dgm:cxn modelId="{1D9930D1-A209-46CF-941C-CDDE7D3980C7}" type="presParOf" srcId="{874A0C12-53D4-4EF0-A4C0-26BC4D1E965B}" destId="{2CB1261A-23D4-4E62-A05A-615927794374}" srcOrd="1" destOrd="0" presId="urn:microsoft.com/office/officeart/2008/layout/HalfCircleOrganizationChart"/>
    <dgm:cxn modelId="{AD1BDFB6-B95B-4025-B73B-4DC21B0BD669}" type="presParOf" srcId="{2CB1261A-23D4-4E62-A05A-615927794374}" destId="{0299F159-9369-466B-B0DA-E843ED785FC9}" srcOrd="0" destOrd="0" presId="urn:microsoft.com/office/officeart/2008/layout/HalfCircleOrganizationChart"/>
    <dgm:cxn modelId="{BAF2B817-876E-4280-A3C5-9B2CCA833C11}" type="presParOf" srcId="{2CB1261A-23D4-4E62-A05A-615927794374}" destId="{C100D11B-5604-40A7-B8F2-C14BD4DD7154}" srcOrd="1" destOrd="0" presId="urn:microsoft.com/office/officeart/2008/layout/HalfCircleOrganizationChart"/>
    <dgm:cxn modelId="{DC6BABB8-14D3-4C91-83EA-92126345E84C}" type="presParOf" srcId="{C100D11B-5604-40A7-B8F2-C14BD4DD7154}" destId="{1A5E8082-ABE8-4EA2-A8AC-59AEA2ABDA69}" srcOrd="0" destOrd="0" presId="urn:microsoft.com/office/officeart/2008/layout/HalfCircleOrganizationChart"/>
    <dgm:cxn modelId="{A5A819CF-11E1-43B8-AC90-5F0C3CB4A8AA}" type="presParOf" srcId="{1A5E8082-ABE8-4EA2-A8AC-59AEA2ABDA69}" destId="{DF4680EF-137F-4527-988B-13F7261F7DB8}" srcOrd="0" destOrd="0" presId="urn:microsoft.com/office/officeart/2008/layout/HalfCircleOrganizationChart"/>
    <dgm:cxn modelId="{AA650BEE-B1E2-47CF-8FB5-FEE6302C5337}" type="presParOf" srcId="{1A5E8082-ABE8-4EA2-A8AC-59AEA2ABDA69}" destId="{6527FFF7-5608-47E8-B7ED-A52BC2577655}" srcOrd="1" destOrd="0" presId="urn:microsoft.com/office/officeart/2008/layout/HalfCircleOrganizationChart"/>
    <dgm:cxn modelId="{1EC97CBB-EB8F-4FEF-B05F-2A4E000F7CC7}" type="presParOf" srcId="{1A5E8082-ABE8-4EA2-A8AC-59AEA2ABDA69}" destId="{F5DB9AD7-D865-4660-A790-98520BABD7F0}" srcOrd="2" destOrd="0" presId="urn:microsoft.com/office/officeart/2008/layout/HalfCircleOrganizationChart"/>
    <dgm:cxn modelId="{A23EF747-3D48-460C-AA48-FE3B167276EE}" type="presParOf" srcId="{1A5E8082-ABE8-4EA2-A8AC-59AEA2ABDA69}" destId="{C0FCBEFB-DA9E-4CE7-8ACE-CFA6AE592BC9}" srcOrd="3" destOrd="0" presId="urn:microsoft.com/office/officeart/2008/layout/HalfCircleOrganizationChart"/>
    <dgm:cxn modelId="{BCAF78A4-4712-4799-9DF4-B19FB00AEA10}" type="presParOf" srcId="{C100D11B-5604-40A7-B8F2-C14BD4DD7154}" destId="{1B68671F-8283-412F-AA98-2AAEEB01E267}" srcOrd="1" destOrd="0" presId="urn:microsoft.com/office/officeart/2008/layout/HalfCircleOrganizationChart"/>
    <dgm:cxn modelId="{818B3D4A-63FA-4240-BC3F-FEDF4384DB93}" type="presParOf" srcId="{1B68671F-8283-412F-AA98-2AAEEB01E267}" destId="{88B4036D-ADB1-4A96-9891-F0A865228E1A}" srcOrd="0" destOrd="0" presId="urn:microsoft.com/office/officeart/2008/layout/HalfCircleOrganizationChart"/>
    <dgm:cxn modelId="{10ED23C0-CD76-4129-84B0-A6FB5EE9365D}" type="presParOf" srcId="{1B68671F-8283-412F-AA98-2AAEEB01E267}" destId="{10DF4230-7C0F-4B29-9097-035D65927600}" srcOrd="1" destOrd="0" presId="urn:microsoft.com/office/officeart/2008/layout/HalfCircleOrganizationChart"/>
    <dgm:cxn modelId="{279E94FD-DDC5-4851-819E-A54364942091}" type="presParOf" srcId="{10DF4230-7C0F-4B29-9097-035D65927600}" destId="{2E35E179-342B-4888-B73C-3FA9628DBDAF}" srcOrd="0" destOrd="0" presId="urn:microsoft.com/office/officeart/2008/layout/HalfCircleOrganizationChart"/>
    <dgm:cxn modelId="{D8B72BB6-0EC3-4586-B4EB-DC5C956169EA}" type="presParOf" srcId="{2E35E179-342B-4888-B73C-3FA9628DBDAF}" destId="{E68400EB-766B-4551-9021-230B20D3986F}" srcOrd="0" destOrd="0" presId="urn:microsoft.com/office/officeart/2008/layout/HalfCircleOrganizationChart"/>
    <dgm:cxn modelId="{31C42E19-8B3E-435C-9275-3F7AEDEC8195}" type="presParOf" srcId="{2E35E179-342B-4888-B73C-3FA9628DBDAF}" destId="{D4A860FD-BCC6-4D97-AE79-0380D37B59C3}" srcOrd="1" destOrd="0" presId="urn:microsoft.com/office/officeart/2008/layout/HalfCircleOrganizationChart"/>
    <dgm:cxn modelId="{C4D77988-46E5-4E38-A8E5-4F35C456899F}" type="presParOf" srcId="{2E35E179-342B-4888-B73C-3FA9628DBDAF}" destId="{B2367297-206E-40D9-9B7C-688965820AA6}" srcOrd="2" destOrd="0" presId="urn:microsoft.com/office/officeart/2008/layout/HalfCircleOrganizationChart"/>
    <dgm:cxn modelId="{0945FFF0-A320-4775-944A-A7E168693415}" type="presParOf" srcId="{2E35E179-342B-4888-B73C-3FA9628DBDAF}" destId="{3141CB98-B8EB-4AB0-A091-1F1C42E3F19A}" srcOrd="3" destOrd="0" presId="urn:microsoft.com/office/officeart/2008/layout/HalfCircleOrganizationChart"/>
    <dgm:cxn modelId="{DAF0FEF7-3247-4557-B7A4-030C425332C4}" type="presParOf" srcId="{10DF4230-7C0F-4B29-9097-035D65927600}" destId="{E2D30252-7BCF-4844-896B-F9C7AC2FCC53}" srcOrd="1" destOrd="0" presId="urn:microsoft.com/office/officeart/2008/layout/HalfCircleOrganizationChart"/>
    <dgm:cxn modelId="{6AC6D737-A86C-47F6-A128-0B3E1C588336}" type="presParOf" srcId="{10DF4230-7C0F-4B29-9097-035D65927600}" destId="{53D0EEE3-9C2C-46C3-914A-5C44B678CDA7}" srcOrd="2" destOrd="0" presId="urn:microsoft.com/office/officeart/2008/layout/HalfCircleOrganizationChart"/>
    <dgm:cxn modelId="{E65D1977-3F91-4091-82B5-926AFFE297C2}" type="presParOf" srcId="{1B68671F-8283-412F-AA98-2AAEEB01E267}" destId="{1D6AD6B5-3158-44E2-A1FF-5011F28FBB70}" srcOrd="2" destOrd="0" presId="urn:microsoft.com/office/officeart/2008/layout/HalfCircleOrganizationChart"/>
    <dgm:cxn modelId="{9ED6321F-EDF5-4C1B-8A5C-9728CC822C91}" type="presParOf" srcId="{1B68671F-8283-412F-AA98-2AAEEB01E267}" destId="{D20C4F07-2DB6-4673-9928-F5BAD62C3E64}" srcOrd="3" destOrd="0" presId="urn:microsoft.com/office/officeart/2008/layout/HalfCircleOrganizationChart"/>
    <dgm:cxn modelId="{C7F0EA0A-B466-4722-8CDD-404E73CC2860}" type="presParOf" srcId="{D20C4F07-2DB6-4673-9928-F5BAD62C3E64}" destId="{FC30FFEC-F2C2-4D91-81A0-455A06520AD1}" srcOrd="0" destOrd="0" presId="urn:microsoft.com/office/officeart/2008/layout/HalfCircleOrganizationChart"/>
    <dgm:cxn modelId="{8BE18069-129B-4D37-8D61-35292E11D114}" type="presParOf" srcId="{FC30FFEC-F2C2-4D91-81A0-455A06520AD1}" destId="{87205BB1-3DD1-4836-B441-45F5A355ABCE}" srcOrd="0" destOrd="0" presId="urn:microsoft.com/office/officeart/2008/layout/HalfCircleOrganizationChart"/>
    <dgm:cxn modelId="{20AD475A-0E12-4086-842E-3BFBC5CC31E9}" type="presParOf" srcId="{FC30FFEC-F2C2-4D91-81A0-455A06520AD1}" destId="{A21E59D5-023F-484D-8CE0-0C24E45664E9}" srcOrd="1" destOrd="0" presId="urn:microsoft.com/office/officeart/2008/layout/HalfCircleOrganizationChart"/>
    <dgm:cxn modelId="{A49B3C2A-00FA-4968-AA08-DA15FE4EE38A}" type="presParOf" srcId="{FC30FFEC-F2C2-4D91-81A0-455A06520AD1}" destId="{E75969B8-2CF6-42BD-91B7-97867D351EFB}" srcOrd="2" destOrd="0" presId="urn:microsoft.com/office/officeart/2008/layout/HalfCircleOrganizationChart"/>
    <dgm:cxn modelId="{D0CF32B5-5065-43CA-B167-BB7B38D12623}" type="presParOf" srcId="{FC30FFEC-F2C2-4D91-81A0-455A06520AD1}" destId="{C44F576D-1097-48A0-ADF1-A5921132ADD2}" srcOrd="3" destOrd="0" presId="urn:microsoft.com/office/officeart/2008/layout/HalfCircleOrganizationChart"/>
    <dgm:cxn modelId="{3C242813-E718-481A-A63A-DD12AA4E5E69}" type="presParOf" srcId="{D20C4F07-2DB6-4673-9928-F5BAD62C3E64}" destId="{314D7268-3543-489B-9677-E7C09530333B}" srcOrd="1" destOrd="0" presId="urn:microsoft.com/office/officeart/2008/layout/HalfCircleOrganizationChart"/>
    <dgm:cxn modelId="{162B793C-8C87-4400-A3C7-C8A3D7F0226D}" type="presParOf" srcId="{D20C4F07-2DB6-4673-9928-F5BAD62C3E64}" destId="{048D2139-6C3D-4F87-9CD5-0913AD7E5910}" srcOrd="2" destOrd="0" presId="urn:microsoft.com/office/officeart/2008/layout/HalfCircleOrganizationChart"/>
    <dgm:cxn modelId="{54A68627-942B-40E4-957E-0141B09ED931}" type="presParOf" srcId="{C100D11B-5604-40A7-B8F2-C14BD4DD7154}" destId="{E3A5FE9C-4A74-4F30-9206-17FF2B88D316}" srcOrd="2" destOrd="0" presId="urn:microsoft.com/office/officeart/2008/layout/HalfCircleOrganizationChart"/>
    <dgm:cxn modelId="{6A187EB6-CF65-41FE-B941-13E3C8D2DE72}" type="presParOf" srcId="{2CB1261A-23D4-4E62-A05A-615927794374}" destId="{81C473FF-69AA-4CB9-A47F-0AD0313D1A1B}" srcOrd="2" destOrd="0" presId="urn:microsoft.com/office/officeart/2008/layout/HalfCircleOrganizationChart"/>
    <dgm:cxn modelId="{7CB4C22C-71B0-4C14-B727-A8B9BD0CF791}" type="presParOf" srcId="{2CB1261A-23D4-4E62-A05A-615927794374}" destId="{3B7B1566-240D-4B25-BAE6-3F904C268743}" srcOrd="3" destOrd="0" presId="urn:microsoft.com/office/officeart/2008/layout/HalfCircleOrganizationChart"/>
    <dgm:cxn modelId="{C768948A-46D8-47DC-83B0-AB893D6F00B2}" type="presParOf" srcId="{3B7B1566-240D-4B25-BAE6-3F904C268743}" destId="{4516D547-841E-4737-89C5-08D708CDA457}" srcOrd="0" destOrd="0" presId="urn:microsoft.com/office/officeart/2008/layout/HalfCircleOrganizationChart"/>
    <dgm:cxn modelId="{02B93370-298C-439B-80DC-2A689574A321}" type="presParOf" srcId="{4516D547-841E-4737-89C5-08D708CDA457}" destId="{C33480F5-793E-4226-A327-F1D4D1B85417}" srcOrd="0" destOrd="0" presId="urn:microsoft.com/office/officeart/2008/layout/HalfCircleOrganizationChart"/>
    <dgm:cxn modelId="{58229453-EA86-4413-9B46-30C0DF054431}" type="presParOf" srcId="{4516D547-841E-4737-89C5-08D708CDA457}" destId="{9DCCA6C8-D1D4-4EBF-B7A8-DB1707790BA0}" srcOrd="1" destOrd="0" presId="urn:microsoft.com/office/officeart/2008/layout/HalfCircleOrganizationChart"/>
    <dgm:cxn modelId="{E92FB50A-F81C-4A6A-BCC1-FE07CF0DDFFB}" type="presParOf" srcId="{4516D547-841E-4737-89C5-08D708CDA457}" destId="{5432D4FD-38B3-460F-A1F3-BF010CB187CB}" srcOrd="2" destOrd="0" presId="urn:microsoft.com/office/officeart/2008/layout/HalfCircleOrganizationChart"/>
    <dgm:cxn modelId="{564466E6-147B-40BA-B4A2-F30D06F39322}" type="presParOf" srcId="{4516D547-841E-4737-89C5-08D708CDA457}" destId="{6E7BE2D1-91DC-46D9-B739-B14FC5E0EA12}" srcOrd="3" destOrd="0" presId="urn:microsoft.com/office/officeart/2008/layout/HalfCircleOrganizationChart"/>
    <dgm:cxn modelId="{AB7D90C5-97FE-4E00-BC3E-D01EAFF419D9}" type="presParOf" srcId="{3B7B1566-240D-4B25-BAE6-3F904C268743}" destId="{B6AF90F7-554A-4714-9A06-101D419E6F00}" srcOrd="1" destOrd="0" presId="urn:microsoft.com/office/officeart/2008/layout/HalfCircleOrganizationChart"/>
    <dgm:cxn modelId="{650BE543-CADD-473C-A833-F7613CEA2B96}" type="presParOf" srcId="{B6AF90F7-554A-4714-9A06-101D419E6F00}" destId="{DAF3786D-0108-4316-96BF-B8AC0ED43B33}" srcOrd="0" destOrd="0" presId="urn:microsoft.com/office/officeart/2008/layout/HalfCircleOrganizationChart"/>
    <dgm:cxn modelId="{ADEF165E-F53B-4A49-B1CC-F21A8FF2AD0F}" type="presParOf" srcId="{B6AF90F7-554A-4714-9A06-101D419E6F00}" destId="{60E59347-92C3-4947-B1AD-ED7F1A07B1CD}" srcOrd="1" destOrd="0" presId="urn:microsoft.com/office/officeart/2008/layout/HalfCircleOrganizationChart"/>
    <dgm:cxn modelId="{DD7B64F9-709F-4828-85A9-4910350B57DE}" type="presParOf" srcId="{60E59347-92C3-4947-B1AD-ED7F1A07B1CD}" destId="{41B52151-F6A6-478C-9979-96C16C42EE62}" srcOrd="0" destOrd="0" presId="urn:microsoft.com/office/officeart/2008/layout/HalfCircleOrganizationChart"/>
    <dgm:cxn modelId="{D10DBD19-6D08-44E4-86D1-7C7D9AECB5DF}" type="presParOf" srcId="{41B52151-F6A6-478C-9979-96C16C42EE62}" destId="{EBB62691-673E-470B-985B-B1EA56845695}" srcOrd="0" destOrd="0" presId="urn:microsoft.com/office/officeart/2008/layout/HalfCircleOrganizationChart"/>
    <dgm:cxn modelId="{DD982692-1DE5-440F-AA1E-8C84B3975815}" type="presParOf" srcId="{41B52151-F6A6-478C-9979-96C16C42EE62}" destId="{52F0465A-2B86-42BD-817B-4AE7F3AF2F08}" srcOrd="1" destOrd="0" presId="urn:microsoft.com/office/officeart/2008/layout/HalfCircleOrganizationChart"/>
    <dgm:cxn modelId="{F116E7E6-7CFE-42B4-B631-40F71640A8E8}" type="presParOf" srcId="{41B52151-F6A6-478C-9979-96C16C42EE62}" destId="{9D60978D-8442-47A1-9761-B8EB869D3C22}" srcOrd="2" destOrd="0" presId="urn:microsoft.com/office/officeart/2008/layout/HalfCircleOrganizationChart"/>
    <dgm:cxn modelId="{D30EC69F-3855-4B36-B094-4AD6AA44EB31}" type="presParOf" srcId="{41B52151-F6A6-478C-9979-96C16C42EE62}" destId="{7AF43F48-5874-4495-8186-4198E5E66B99}" srcOrd="3" destOrd="0" presId="urn:microsoft.com/office/officeart/2008/layout/HalfCircleOrganizationChart"/>
    <dgm:cxn modelId="{BDB4EDA8-54CE-4781-B824-D1E9469E9C90}" type="presParOf" srcId="{60E59347-92C3-4947-B1AD-ED7F1A07B1CD}" destId="{AA334775-11A0-49DE-B508-232F232F19A8}" srcOrd="1" destOrd="0" presId="urn:microsoft.com/office/officeart/2008/layout/HalfCircleOrganizationChart"/>
    <dgm:cxn modelId="{9682A92C-3B67-466A-81E7-6A3EA6615C23}" type="presParOf" srcId="{60E59347-92C3-4947-B1AD-ED7F1A07B1CD}" destId="{CB909ABE-1489-4E26-8F06-DC9277DA8BAF}" srcOrd="2" destOrd="0" presId="urn:microsoft.com/office/officeart/2008/layout/HalfCircleOrganizationChart"/>
    <dgm:cxn modelId="{6C4F6316-A12F-4D68-BED4-0552821398C6}" type="presParOf" srcId="{B6AF90F7-554A-4714-9A06-101D419E6F00}" destId="{1C295E35-4A4C-44D1-970D-09EA0E95D0DE}" srcOrd="2" destOrd="0" presId="urn:microsoft.com/office/officeart/2008/layout/HalfCircleOrganizationChart"/>
    <dgm:cxn modelId="{4D933271-545D-43B1-93D0-3EDC7A59671E}" type="presParOf" srcId="{B6AF90F7-554A-4714-9A06-101D419E6F00}" destId="{9DCA19EB-D748-4FB6-ABA2-C02ACD4261F3}" srcOrd="3" destOrd="0" presId="urn:microsoft.com/office/officeart/2008/layout/HalfCircleOrganizationChart"/>
    <dgm:cxn modelId="{76A61747-F8B3-4E61-A3A6-08F49291948B}" type="presParOf" srcId="{9DCA19EB-D748-4FB6-ABA2-C02ACD4261F3}" destId="{8AFCABC5-FF51-499A-BF21-38070B2BBCFF}" srcOrd="0" destOrd="0" presId="urn:microsoft.com/office/officeart/2008/layout/HalfCircleOrganizationChart"/>
    <dgm:cxn modelId="{388B10F8-31CB-4FAD-B6D7-5E5D7B82D149}" type="presParOf" srcId="{8AFCABC5-FF51-499A-BF21-38070B2BBCFF}" destId="{9E0E89D1-FE04-4D4A-AB93-E3345A229CDE}" srcOrd="0" destOrd="0" presId="urn:microsoft.com/office/officeart/2008/layout/HalfCircleOrganizationChart"/>
    <dgm:cxn modelId="{D04C17A5-9759-4363-8393-180F3BDDCB02}" type="presParOf" srcId="{8AFCABC5-FF51-499A-BF21-38070B2BBCFF}" destId="{646EF169-1B3E-463F-9915-41B291BE54BD}" srcOrd="1" destOrd="0" presId="urn:microsoft.com/office/officeart/2008/layout/HalfCircleOrganizationChart"/>
    <dgm:cxn modelId="{DA5B0915-D43A-4BE0-8F8A-B82CA728344A}" type="presParOf" srcId="{8AFCABC5-FF51-499A-BF21-38070B2BBCFF}" destId="{C9B5B1FE-183C-4587-A296-EA1430C51C8A}" srcOrd="2" destOrd="0" presId="urn:microsoft.com/office/officeart/2008/layout/HalfCircleOrganizationChart"/>
    <dgm:cxn modelId="{F5C58A03-15A0-4198-BD4C-5982EB6596B2}" type="presParOf" srcId="{8AFCABC5-FF51-499A-BF21-38070B2BBCFF}" destId="{AD51F142-4F08-4A7A-9C10-4C76A0607A84}" srcOrd="3" destOrd="0" presId="urn:microsoft.com/office/officeart/2008/layout/HalfCircleOrganizationChart"/>
    <dgm:cxn modelId="{FA1515CE-DC18-4312-A9FC-803B7A6458EF}" type="presParOf" srcId="{9DCA19EB-D748-4FB6-ABA2-C02ACD4261F3}" destId="{42D768DF-308D-4722-8A0D-2012E299A831}" srcOrd="1" destOrd="0" presId="urn:microsoft.com/office/officeart/2008/layout/HalfCircleOrganizationChart"/>
    <dgm:cxn modelId="{44017F57-7389-42B6-A337-D0F3D1954919}" type="presParOf" srcId="{9DCA19EB-D748-4FB6-ABA2-C02ACD4261F3}" destId="{F3B5BB7C-6881-4487-8D5B-6136E1D493A8}" srcOrd="2" destOrd="0" presId="urn:microsoft.com/office/officeart/2008/layout/HalfCircleOrganizationChart"/>
    <dgm:cxn modelId="{0BAAA707-CB7F-4E13-93F7-2ED6BA450A23}" type="presParOf" srcId="{3B7B1566-240D-4B25-BAE6-3F904C268743}" destId="{099B2D6A-5B93-4D30-9F11-36AA2E5872E8}" srcOrd="2" destOrd="0" presId="urn:microsoft.com/office/officeart/2008/layout/HalfCircleOrganizationChart"/>
    <dgm:cxn modelId="{0EBDE93A-3467-4E6B-A2CD-8CCE013B0E30}" type="presParOf" srcId="{2CB1261A-23D4-4E62-A05A-615927794374}" destId="{36DD978E-AD44-48A8-8CC6-2D2E8A9431A8}" srcOrd="4" destOrd="0" presId="urn:microsoft.com/office/officeart/2008/layout/HalfCircleOrganizationChart"/>
    <dgm:cxn modelId="{1C1380B8-32F5-4BEB-9F8D-6EEE7906B864}" type="presParOf" srcId="{2CB1261A-23D4-4E62-A05A-615927794374}" destId="{07628C73-31F4-4206-8A70-923700327E36}" srcOrd="5" destOrd="0" presId="urn:microsoft.com/office/officeart/2008/layout/HalfCircleOrganizationChart"/>
    <dgm:cxn modelId="{A5CE59DB-01C7-4098-97F3-2FB3E60B0DB9}" type="presParOf" srcId="{07628C73-31F4-4206-8A70-923700327E36}" destId="{9E7C17DB-34FC-4EFD-B76D-F703EFCA32EC}" srcOrd="0" destOrd="0" presId="urn:microsoft.com/office/officeart/2008/layout/HalfCircleOrganizationChart"/>
    <dgm:cxn modelId="{EF98C8E2-D2E4-403C-B14B-81B1929847CB}" type="presParOf" srcId="{9E7C17DB-34FC-4EFD-B76D-F703EFCA32EC}" destId="{D7C8CB68-F964-440A-A191-6193881A6976}" srcOrd="0" destOrd="0" presId="urn:microsoft.com/office/officeart/2008/layout/HalfCircleOrganizationChart"/>
    <dgm:cxn modelId="{35924F81-B28F-40BA-AF8F-D82B15043098}" type="presParOf" srcId="{9E7C17DB-34FC-4EFD-B76D-F703EFCA32EC}" destId="{8B83125C-2AD3-46A5-BD51-9CDAFD18BB60}" srcOrd="1" destOrd="0" presId="urn:microsoft.com/office/officeart/2008/layout/HalfCircleOrganizationChart"/>
    <dgm:cxn modelId="{15994E53-1141-40C2-A1FF-E2FF90F1DC55}" type="presParOf" srcId="{9E7C17DB-34FC-4EFD-B76D-F703EFCA32EC}" destId="{E97CAAC3-7998-44A2-923C-3E3C43B75B51}" srcOrd="2" destOrd="0" presId="urn:microsoft.com/office/officeart/2008/layout/HalfCircleOrganizationChart"/>
    <dgm:cxn modelId="{A5FE85C7-44D0-4947-B730-B8D481406863}" type="presParOf" srcId="{9E7C17DB-34FC-4EFD-B76D-F703EFCA32EC}" destId="{3CDEEEBF-FDFA-4200-9454-A0EF0A8343DA}" srcOrd="3" destOrd="0" presId="urn:microsoft.com/office/officeart/2008/layout/HalfCircleOrganizationChart"/>
    <dgm:cxn modelId="{2F86FDC7-56A0-4A80-8DB5-FDECB6F3991A}" type="presParOf" srcId="{07628C73-31F4-4206-8A70-923700327E36}" destId="{4AF846F3-4F2D-46D0-BD2A-27D320F58CF2}" srcOrd="1" destOrd="0" presId="urn:microsoft.com/office/officeart/2008/layout/HalfCircleOrganizationChart"/>
    <dgm:cxn modelId="{57859F80-B855-47FC-96E4-CAF7C6369E9A}" type="presParOf" srcId="{4AF846F3-4F2D-46D0-BD2A-27D320F58CF2}" destId="{49CB375C-2830-43BE-B869-0916E13E3C2F}" srcOrd="0" destOrd="0" presId="urn:microsoft.com/office/officeart/2008/layout/HalfCircleOrganizationChart"/>
    <dgm:cxn modelId="{01F35DBB-C20B-4D59-98C5-92212B90A1F4}" type="presParOf" srcId="{4AF846F3-4F2D-46D0-BD2A-27D320F58CF2}" destId="{86648FC7-ABA1-4D68-B1CA-4FE08F9BDFAB}" srcOrd="1" destOrd="0" presId="urn:microsoft.com/office/officeart/2008/layout/HalfCircleOrganizationChart"/>
    <dgm:cxn modelId="{775EC2DC-4714-466A-8426-8DB9823A4AEA}" type="presParOf" srcId="{86648FC7-ABA1-4D68-B1CA-4FE08F9BDFAB}" destId="{6249F0A2-1376-414B-8D72-F18E6AC10FF5}" srcOrd="0" destOrd="0" presId="urn:microsoft.com/office/officeart/2008/layout/HalfCircleOrganizationChart"/>
    <dgm:cxn modelId="{C0D39E40-3967-4BA0-B6CD-3532EFAC6786}" type="presParOf" srcId="{6249F0A2-1376-414B-8D72-F18E6AC10FF5}" destId="{E46A009A-EF8F-43B3-9670-6928F197AA1C}" srcOrd="0" destOrd="0" presId="urn:microsoft.com/office/officeart/2008/layout/HalfCircleOrganizationChart"/>
    <dgm:cxn modelId="{030BA356-4B6B-4231-9247-C79A67F6CE76}" type="presParOf" srcId="{6249F0A2-1376-414B-8D72-F18E6AC10FF5}" destId="{78138411-96EC-4B34-AFE0-2664FABE176A}" srcOrd="1" destOrd="0" presId="urn:microsoft.com/office/officeart/2008/layout/HalfCircleOrganizationChart"/>
    <dgm:cxn modelId="{89F9A4C2-3F69-44F2-BAFC-355860BBF2A5}" type="presParOf" srcId="{6249F0A2-1376-414B-8D72-F18E6AC10FF5}" destId="{B9934218-6DB1-439D-9E91-6AF1CCCAFA9A}" srcOrd="2" destOrd="0" presId="urn:microsoft.com/office/officeart/2008/layout/HalfCircleOrganizationChart"/>
    <dgm:cxn modelId="{6105F379-71EB-4CF0-95C7-743F95F1DC49}" type="presParOf" srcId="{6249F0A2-1376-414B-8D72-F18E6AC10FF5}" destId="{05B52483-EB45-4167-8EB3-1DC2ABD7473F}" srcOrd="3" destOrd="0" presId="urn:microsoft.com/office/officeart/2008/layout/HalfCircleOrganizationChart"/>
    <dgm:cxn modelId="{CC8F30A6-722A-44E3-AF7E-3DD22739FEB3}" type="presParOf" srcId="{86648FC7-ABA1-4D68-B1CA-4FE08F9BDFAB}" destId="{84D156E8-41D0-491E-A2D5-9DDF17F91AAC}" srcOrd="1" destOrd="0" presId="urn:microsoft.com/office/officeart/2008/layout/HalfCircleOrganizationChart"/>
    <dgm:cxn modelId="{E527D9A2-6C71-4904-9712-2EF20F1C628F}" type="presParOf" srcId="{86648FC7-ABA1-4D68-B1CA-4FE08F9BDFAB}" destId="{C5F1D72F-4408-4F53-B128-D62F3E7AE838}" srcOrd="2" destOrd="0" presId="urn:microsoft.com/office/officeart/2008/layout/HalfCircleOrganizationChart"/>
    <dgm:cxn modelId="{F0A1853D-81A8-4F03-A025-48FB843CCFD5}" type="presParOf" srcId="{07628C73-31F4-4206-8A70-923700327E36}" destId="{05B196FD-0E57-4C06-BB3C-403E99E2153C}" srcOrd="2" destOrd="0" presId="urn:microsoft.com/office/officeart/2008/layout/HalfCircleOrganizationChart"/>
    <dgm:cxn modelId="{AC3FBDA3-9BAA-4225-B870-FC8A02B57351}" type="presParOf" srcId="{874A0C12-53D4-4EF0-A4C0-26BC4D1E965B}" destId="{5D8CF26B-FE1C-4602-9996-9F4340292EB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77EFA-C0E9-4BBA-AF71-4D281ADEC30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E706E-285D-449A-98B3-9E9B13B41B8D}">
      <dgm:prSet phldrT="[Text]" custT="1"/>
      <dgm:spPr/>
      <dgm:t>
        <a:bodyPr/>
        <a:lstStyle/>
        <a:p>
          <a:r>
            <a:rPr lang="en-US" sz="2400" dirty="0">
              <a:latin typeface="+mj-lt"/>
            </a:rPr>
            <a:t>1</a:t>
          </a:r>
        </a:p>
      </dgm:t>
    </dgm:pt>
    <dgm:pt modelId="{97F77855-895D-4DF8-BE8E-FE0EFC3100C8}" type="parTrans" cxnId="{512EE63A-BFEC-4248-90A4-C1C0E42CEAB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A812EE69-26B8-43BA-BD4D-CDB0C54A3D9A}" type="sibTrans" cxnId="{512EE63A-BFEC-4248-90A4-C1C0E42CEAB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CE4A9A4D-B302-41AA-95D9-675FD0DDB31F}">
      <dgm:prSet phldrT="[Text]" custT="1"/>
      <dgm:spPr/>
      <dgm:t>
        <a:bodyPr/>
        <a:lstStyle/>
        <a:p>
          <a:r>
            <a:rPr lang="en-US" sz="2400" dirty="0">
              <a:latin typeface="+mj-lt"/>
            </a:rPr>
            <a:t>2</a:t>
          </a:r>
        </a:p>
      </dgm:t>
    </dgm:pt>
    <dgm:pt modelId="{63B3CD23-6416-4BEE-BEB8-2D95E85BB83F}" type="parTrans" cxnId="{7509A412-95A7-4A99-8CB9-4C69CC9BD6A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AADDC4A1-CB32-4A8C-8F98-26923386653E}" type="sibTrans" cxnId="{7509A412-95A7-4A99-8CB9-4C69CC9BD6A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2E6DD4D0-6E8C-4F8D-92DB-7C88B4C6EE17}">
      <dgm:prSet phldrT="[Text]" custT="1"/>
      <dgm:spPr/>
      <dgm:t>
        <a:bodyPr/>
        <a:lstStyle/>
        <a:p>
          <a:r>
            <a:rPr lang="en-US" sz="2400" dirty="0">
              <a:latin typeface="+mj-lt"/>
            </a:rPr>
            <a:t>3</a:t>
          </a:r>
        </a:p>
      </dgm:t>
    </dgm:pt>
    <dgm:pt modelId="{6C359507-3142-4088-978F-0156905D0754}" type="parTrans" cxnId="{ED362862-563E-4553-9288-ED5CEE657C2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6066395-3ADF-44FB-B645-BFC22E7A4581}" type="sibTrans" cxnId="{ED362862-563E-4553-9288-ED5CEE657C2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F01E143-B3A9-4785-A945-A17872C377DD}">
      <dgm:prSet custT="1"/>
      <dgm:spPr/>
      <dgm:t>
        <a:bodyPr/>
        <a:lstStyle/>
        <a:p>
          <a:r>
            <a:rPr lang="en-US" sz="2400" dirty="0">
              <a:latin typeface="+mj-lt"/>
            </a:rPr>
            <a:t>4</a:t>
          </a:r>
        </a:p>
      </dgm:t>
    </dgm:pt>
    <dgm:pt modelId="{D0FFFDB6-893E-484A-81F3-6A6F30E41E44}" type="parTrans" cxnId="{D08BB595-0305-4DD9-8C00-48A6A827164E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CEE6DD42-C440-4706-8132-246E81A37C6B}" type="sibTrans" cxnId="{D08BB595-0305-4DD9-8C00-48A6A827164E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A66B1296-953A-490A-B179-9C102AE2D70B}">
      <dgm:prSet custT="1"/>
      <dgm:spPr/>
      <dgm:t>
        <a:bodyPr/>
        <a:lstStyle/>
        <a:p>
          <a:r>
            <a:rPr lang="en-US" sz="2400" dirty="0">
              <a:latin typeface="+mj-lt"/>
            </a:rPr>
            <a:t>5</a:t>
          </a:r>
        </a:p>
      </dgm:t>
    </dgm:pt>
    <dgm:pt modelId="{38E9480F-B02E-4ED4-B999-72ECE40F1F74}" type="parTrans" cxnId="{4BAE52C9-F345-4359-99BB-B6B2932E1A1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5EEA450D-CFDF-41A1-916C-308534125D29}" type="sibTrans" cxnId="{4BAE52C9-F345-4359-99BB-B6B2932E1A1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39E36E3-D1DE-4D3C-9EBA-3643307750C7}">
      <dgm:prSet custT="1"/>
      <dgm:spPr/>
      <dgm:t>
        <a:bodyPr/>
        <a:lstStyle/>
        <a:p>
          <a:r>
            <a:rPr lang="en-US" sz="2400" dirty="0">
              <a:latin typeface="+mj-lt"/>
            </a:rPr>
            <a:t>6</a:t>
          </a:r>
        </a:p>
      </dgm:t>
    </dgm:pt>
    <dgm:pt modelId="{0DAA6667-823A-4093-B474-043D124B6090}" type="parTrans" cxnId="{B0FDDEFB-FA6D-4DC0-8CCB-6BBD8834E5D9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C2B84520-BA73-428B-BC01-5169DE9E1B64}" type="sibTrans" cxnId="{B0FDDEFB-FA6D-4DC0-8CCB-6BBD8834E5D9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F572E011-1EE6-4534-A94B-D148DA15BAF9}">
      <dgm:prSet custT="1"/>
      <dgm:spPr/>
      <dgm:t>
        <a:bodyPr/>
        <a:lstStyle/>
        <a:p>
          <a:r>
            <a:rPr lang="en-US" sz="2400" dirty="0">
              <a:latin typeface="+mj-lt"/>
            </a:rPr>
            <a:t>7</a:t>
          </a:r>
        </a:p>
      </dgm:t>
    </dgm:pt>
    <dgm:pt modelId="{C79BC096-EEE0-464C-8BCC-831D1059467A}" type="parTrans" cxnId="{7DB2331C-E98A-4C2C-8291-62344329C0D1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6B69E5D4-4F3D-4514-A234-1030D49C4C11}" type="sibTrans" cxnId="{7DB2331C-E98A-4C2C-8291-62344329C0D1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78FE2AE1-EF65-4811-A63C-CB4DD0AFD93B}">
      <dgm:prSet custT="1"/>
      <dgm:spPr/>
      <dgm:t>
        <a:bodyPr/>
        <a:lstStyle/>
        <a:p>
          <a:r>
            <a:rPr lang="en-US" sz="2400" dirty="0">
              <a:latin typeface="+mj-lt"/>
            </a:rPr>
            <a:t>8</a:t>
          </a:r>
        </a:p>
      </dgm:t>
    </dgm:pt>
    <dgm:pt modelId="{332516FB-6938-4DE6-B994-CCE17E3FE416}" type="parTrans" cxnId="{4CFC4ADB-E85F-474A-BF70-0C1BDA26AFA5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1E132602-9CCC-4734-8572-6F05D4B1B3CA}" type="sibTrans" cxnId="{4CFC4ADB-E85F-474A-BF70-0C1BDA26AFA5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133BBF37-68FE-4663-8249-6972938C0DE3}">
      <dgm:prSet custT="1"/>
      <dgm:spPr/>
      <dgm:t>
        <a:bodyPr/>
        <a:lstStyle/>
        <a:p>
          <a:r>
            <a:rPr lang="en-US" sz="2400" dirty="0">
              <a:latin typeface="+mj-lt"/>
            </a:rPr>
            <a:t>9</a:t>
          </a:r>
        </a:p>
      </dgm:t>
    </dgm:pt>
    <dgm:pt modelId="{ADC49CCA-5BFF-4D73-8D20-5CEC96524DA1}" type="parTrans" cxnId="{961EDE8E-924A-4A81-94F7-2EDC5F62958F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C1404ED-9BEF-423C-AFAE-E0DAC31AFB98}" type="sibTrans" cxnId="{961EDE8E-924A-4A81-94F7-2EDC5F62958F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F080CA21-9D99-4A7D-851B-3E12B42375A4}" type="pres">
      <dgm:prSet presAssocID="{B3377EFA-C0E9-4BBA-AF71-4D281ADEC30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EE716E9-C6AD-4257-8C6D-DD12601F71C1}" type="pres">
      <dgm:prSet presAssocID="{133BBF37-68FE-4663-8249-6972938C0DE3}" presName="Accent9" presStyleCnt="0"/>
      <dgm:spPr/>
    </dgm:pt>
    <dgm:pt modelId="{996D06BC-8017-4C9D-A77A-C3D170C39844}" type="pres">
      <dgm:prSet presAssocID="{133BBF37-68FE-4663-8249-6972938C0DE3}" presName="Accent" presStyleLbl="node1" presStyleIdx="0" presStyleCnt="9"/>
      <dgm:spPr/>
    </dgm:pt>
    <dgm:pt modelId="{E72C7327-C3B9-4E59-A386-1EF270C28CC1}" type="pres">
      <dgm:prSet presAssocID="{133BBF37-68FE-4663-8249-6972938C0DE3}" presName="ParentBackground9" presStyleCnt="0"/>
      <dgm:spPr/>
    </dgm:pt>
    <dgm:pt modelId="{1AACCB13-DD2D-48CF-80E8-6F3AE95C11C2}" type="pres">
      <dgm:prSet presAssocID="{133BBF37-68FE-4663-8249-6972938C0DE3}" presName="ParentBackground" presStyleLbl="fgAcc1" presStyleIdx="0" presStyleCnt="9"/>
      <dgm:spPr/>
    </dgm:pt>
    <dgm:pt modelId="{009F0023-43AD-4645-97E3-A248D8EE90A7}" type="pres">
      <dgm:prSet presAssocID="{133BBF37-68FE-4663-8249-6972938C0DE3}" presName="Parent9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1CA67B-085D-4D8E-A7E5-DC163303EFCE}" type="pres">
      <dgm:prSet presAssocID="{78FE2AE1-EF65-4811-A63C-CB4DD0AFD93B}" presName="Accent8" presStyleCnt="0"/>
      <dgm:spPr/>
    </dgm:pt>
    <dgm:pt modelId="{53808D39-0846-49A4-8C6C-1CF13B884C0D}" type="pres">
      <dgm:prSet presAssocID="{78FE2AE1-EF65-4811-A63C-CB4DD0AFD93B}" presName="Accent" presStyleLbl="node1" presStyleIdx="1" presStyleCnt="9"/>
      <dgm:spPr/>
    </dgm:pt>
    <dgm:pt modelId="{1BD459ED-F80D-4308-B2FE-8440B8F5C3DC}" type="pres">
      <dgm:prSet presAssocID="{78FE2AE1-EF65-4811-A63C-CB4DD0AFD93B}" presName="ParentBackground8" presStyleCnt="0"/>
      <dgm:spPr/>
    </dgm:pt>
    <dgm:pt modelId="{3EBB3124-FF0B-4B16-9F19-9D9227998172}" type="pres">
      <dgm:prSet presAssocID="{78FE2AE1-EF65-4811-A63C-CB4DD0AFD93B}" presName="ParentBackground" presStyleLbl="fgAcc1" presStyleIdx="1" presStyleCnt="9" custLinFactNeighborY="-9"/>
      <dgm:spPr/>
    </dgm:pt>
    <dgm:pt modelId="{F0001F10-2722-4828-A0EE-3F1F88B5B1A4}" type="pres">
      <dgm:prSet presAssocID="{78FE2AE1-EF65-4811-A63C-CB4DD0AFD93B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81BC619-8128-4700-917E-65062740AE5B}" type="pres">
      <dgm:prSet presAssocID="{F572E011-1EE6-4534-A94B-D148DA15BAF9}" presName="Accent7" presStyleCnt="0"/>
      <dgm:spPr/>
    </dgm:pt>
    <dgm:pt modelId="{BC0802DE-0598-4FBD-A4B9-43BD270A2081}" type="pres">
      <dgm:prSet presAssocID="{F572E011-1EE6-4534-A94B-D148DA15BAF9}" presName="Accent" presStyleLbl="node1" presStyleIdx="2" presStyleCnt="9"/>
      <dgm:spPr/>
    </dgm:pt>
    <dgm:pt modelId="{39F31C5B-B057-4F4D-9C7C-1528CA992012}" type="pres">
      <dgm:prSet presAssocID="{F572E011-1EE6-4534-A94B-D148DA15BAF9}" presName="ParentBackground7" presStyleCnt="0"/>
      <dgm:spPr/>
    </dgm:pt>
    <dgm:pt modelId="{7BE901A6-77CB-4649-B226-FA946E63A7FA}" type="pres">
      <dgm:prSet presAssocID="{F572E011-1EE6-4534-A94B-D148DA15BAF9}" presName="ParentBackground" presStyleLbl="fgAcc1" presStyleIdx="2" presStyleCnt="9"/>
      <dgm:spPr/>
    </dgm:pt>
    <dgm:pt modelId="{4AFD41BC-389A-4529-8A44-41979B82E856}" type="pres">
      <dgm:prSet presAssocID="{F572E011-1EE6-4534-A94B-D148DA15BAF9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EDF947-7382-4B3E-AE8C-B24678A77D05}" type="pres">
      <dgm:prSet presAssocID="{939E36E3-D1DE-4D3C-9EBA-3643307750C7}" presName="Accent6" presStyleCnt="0"/>
      <dgm:spPr/>
    </dgm:pt>
    <dgm:pt modelId="{2405370F-CD4C-49FA-A8FE-E70493EA6F36}" type="pres">
      <dgm:prSet presAssocID="{939E36E3-D1DE-4D3C-9EBA-3643307750C7}" presName="Accent" presStyleLbl="node1" presStyleIdx="3" presStyleCnt="9"/>
      <dgm:spPr/>
    </dgm:pt>
    <dgm:pt modelId="{004A969A-E7E0-4DAC-A007-6F7E41E52124}" type="pres">
      <dgm:prSet presAssocID="{939E36E3-D1DE-4D3C-9EBA-3643307750C7}" presName="ParentBackground6" presStyleCnt="0"/>
      <dgm:spPr/>
    </dgm:pt>
    <dgm:pt modelId="{DF43C6DF-6193-4C34-948A-1F80B4A1EBE7}" type="pres">
      <dgm:prSet presAssocID="{939E36E3-D1DE-4D3C-9EBA-3643307750C7}" presName="ParentBackground" presStyleLbl="fgAcc1" presStyleIdx="3" presStyleCnt="9"/>
      <dgm:spPr/>
    </dgm:pt>
    <dgm:pt modelId="{71861B9B-8062-452C-A477-FE258C6C9859}" type="pres">
      <dgm:prSet presAssocID="{939E36E3-D1DE-4D3C-9EBA-3643307750C7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B083E86-FDBD-43CF-807A-8EF87D8159EE}" type="pres">
      <dgm:prSet presAssocID="{A66B1296-953A-490A-B179-9C102AE2D70B}" presName="Accent5" presStyleCnt="0"/>
      <dgm:spPr/>
    </dgm:pt>
    <dgm:pt modelId="{A17F430F-468E-4129-A273-215A30119CF3}" type="pres">
      <dgm:prSet presAssocID="{A66B1296-953A-490A-B179-9C102AE2D70B}" presName="Accent" presStyleLbl="node1" presStyleIdx="4" presStyleCnt="9"/>
      <dgm:spPr/>
    </dgm:pt>
    <dgm:pt modelId="{6FDA0FE1-2C14-4791-A1D9-0ABFF2764B02}" type="pres">
      <dgm:prSet presAssocID="{A66B1296-953A-490A-B179-9C102AE2D70B}" presName="ParentBackground5" presStyleCnt="0"/>
      <dgm:spPr/>
    </dgm:pt>
    <dgm:pt modelId="{0FBDB1E4-34A3-4719-9F9A-2914D99C33BD}" type="pres">
      <dgm:prSet presAssocID="{A66B1296-953A-490A-B179-9C102AE2D70B}" presName="ParentBackground" presStyleLbl="fgAcc1" presStyleIdx="4" presStyleCnt="9"/>
      <dgm:spPr/>
    </dgm:pt>
    <dgm:pt modelId="{26BDAB7E-1D2F-4088-979A-98584B05E6AC}" type="pres">
      <dgm:prSet presAssocID="{A66B1296-953A-490A-B179-9C102AE2D70B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8DCDDD2-04C2-4BB0-B726-9200F108DB5C}" type="pres">
      <dgm:prSet presAssocID="{BF01E143-B3A9-4785-A945-A17872C377DD}" presName="Accent4" presStyleCnt="0"/>
      <dgm:spPr/>
    </dgm:pt>
    <dgm:pt modelId="{3B70673C-3930-4B70-91F5-270C25928C03}" type="pres">
      <dgm:prSet presAssocID="{BF01E143-B3A9-4785-A945-A17872C377DD}" presName="Accent" presStyleLbl="node1" presStyleIdx="5" presStyleCnt="9"/>
      <dgm:spPr/>
    </dgm:pt>
    <dgm:pt modelId="{78858E39-9570-41A5-BD4D-E0C2AFEF6B67}" type="pres">
      <dgm:prSet presAssocID="{BF01E143-B3A9-4785-A945-A17872C377DD}" presName="ParentBackground4" presStyleCnt="0"/>
      <dgm:spPr/>
    </dgm:pt>
    <dgm:pt modelId="{21FE0087-FBD1-4F19-B3F3-EDCCD334B85D}" type="pres">
      <dgm:prSet presAssocID="{BF01E143-B3A9-4785-A945-A17872C377DD}" presName="ParentBackground" presStyleLbl="fgAcc1" presStyleIdx="5" presStyleCnt="9"/>
      <dgm:spPr/>
    </dgm:pt>
    <dgm:pt modelId="{9BFC6766-B46B-4223-B7A6-5B1C61707E37}" type="pres">
      <dgm:prSet presAssocID="{BF01E143-B3A9-4785-A945-A17872C377D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62341FC-1A27-4C41-A893-5FD4A940B0FF}" type="pres">
      <dgm:prSet presAssocID="{2E6DD4D0-6E8C-4F8D-92DB-7C88B4C6EE17}" presName="Accent3" presStyleCnt="0"/>
      <dgm:spPr/>
    </dgm:pt>
    <dgm:pt modelId="{46623929-66B3-48F1-95EB-840602B2A33D}" type="pres">
      <dgm:prSet presAssocID="{2E6DD4D0-6E8C-4F8D-92DB-7C88B4C6EE17}" presName="Accent" presStyleLbl="node1" presStyleIdx="6" presStyleCnt="9"/>
      <dgm:spPr/>
    </dgm:pt>
    <dgm:pt modelId="{104FB762-FA62-429E-A9A0-651783DFCF52}" type="pres">
      <dgm:prSet presAssocID="{2E6DD4D0-6E8C-4F8D-92DB-7C88B4C6EE17}" presName="ParentBackground3" presStyleCnt="0"/>
      <dgm:spPr/>
    </dgm:pt>
    <dgm:pt modelId="{3AEA91D0-1B96-4972-8E4D-DA054B547A61}" type="pres">
      <dgm:prSet presAssocID="{2E6DD4D0-6E8C-4F8D-92DB-7C88B4C6EE17}" presName="ParentBackground" presStyleLbl="fgAcc1" presStyleIdx="6" presStyleCnt="9" custLinFactNeighborX="1405" custLinFactNeighborY="-9"/>
      <dgm:spPr/>
    </dgm:pt>
    <dgm:pt modelId="{B60197A8-BD86-470F-BBA8-55798981A58D}" type="pres">
      <dgm:prSet presAssocID="{2E6DD4D0-6E8C-4F8D-92DB-7C88B4C6EE1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896EFD6-04B5-46D8-BEE2-01293E18E32B}" type="pres">
      <dgm:prSet presAssocID="{CE4A9A4D-B302-41AA-95D9-675FD0DDB31F}" presName="Accent2" presStyleCnt="0"/>
      <dgm:spPr/>
    </dgm:pt>
    <dgm:pt modelId="{F1A9B137-B77A-4287-B4D3-704C6EE0F777}" type="pres">
      <dgm:prSet presAssocID="{CE4A9A4D-B302-41AA-95D9-675FD0DDB31F}" presName="Accent" presStyleLbl="node1" presStyleIdx="7" presStyleCnt="9"/>
      <dgm:spPr/>
    </dgm:pt>
    <dgm:pt modelId="{69A87BDD-6FC4-4E00-BBEA-A7EDA588E08D}" type="pres">
      <dgm:prSet presAssocID="{CE4A9A4D-B302-41AA-95D9-675FD0DDB31F}" presName="ParentBackground2" presStyleCnt="0"/>
      <dgm:spPr/>
    </dgm:pt>
    <dgm:pt modelId="{528CC9E4-4CD4-45B5-BB76-8E4140ACA5C4}" type="pres">
      <dgm:prSet presAssocID="{CE4A9A4D-B302-41AA-95D9-675FD0DDB31F}" presName="ParentBackground" presStyleLbl="fgAcc1" presStyleIdx="7" presStyleCnt="9"/>
      <dgm:spPr/>
    </dgm:pt>
    <dgm:pt modelId="{A182C069-582F-452E-A70E-FF531743CFE4}" type="pres">
      <dgm:prSet presAssocID="{CE4A9A4D-B302-41AA-95D9-675FD0DDB31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250E071-E6AE-4C0E-9684-28C0AFF2956C}" type="pres">
      <dgm:prSet presAssocID="{3A4E706E-285D-449A-98B3-9E9B13B41B8D}" presName="Accent1" presStyleCnt="0"/>
      <dgm:spPr/>
    </dgm:pt>
    <dgm:pt modelId="{F58422A2-2BDA-458F-A942-A125350ADC52}" type="pres">
      <dgm:prSet presAssocID="{3A4E706E-285D-449A-98B3-9E9B13B41B8D}" presName="Accent" presStyleLbl="node1" presStyleIdx="8" presStyleCnt="9"/>
      <dgm:spPr/>
    </dgm:pt>
    <dgm:pt modelId="{1D124392-970D-433C-B476-CFA93429291E}" type="pres">
      <dgm:prSet presAssocID="{3A4E706E-285D-449A-98B3-9E9B13B41B8D}" presName="ParentBackground1" presStyleCnt="0"/>
      <dgm:spPr/>
    </dgm:pt>
    <dgm:pt modelId="{4DCB1EB9-FCFA-470E-96CF-9E2752DACDF3}" type="pres">
      <dgm:prSet presAssocID="{3A4E706E-285D-449A-98B3-9E9B13B41B8D}" presName="ParentBackground" presStyleLbl="fgAcc1" presStyleIdx="8" presStyleCnt="9"/>
      <dgm:spPr/>
    </dgm:pt>
    <dgm:pt modelId="{D86AA899-1913-4DBD-B248-B58F5EE0AE68}" type="pres">
      <dgm:prSet presAssocID="{3A4E706E-285D-449A-98B3-9E9B13B41B8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509A412-95A7-4A99-8CB9-4C69CC9BD6AB}" srcId="{B3377EFA-C0E9-4BBA-AF71-4D281ADEC306}" destId="{CE4A9A4D-B302-41AA-95D9-675FD0DDB31F}" srcOrd="1" destOrd="0" parTransId="{63B3CD23-6416-4BEE-BEB8-2D95E85BB83F}" sibTransId="{AADDC4A1-CB32-4A8C-8F98-26923386653E}"/>
    <dgm:cxn modelId="{7DB2331C-E98A-4C2C-8291-62344329C0D1}" srcId="{B3377EFA-C0E9-4BBA-AF71-4D281ADEC306}" destId="{F572E011-1EE6-4534-A94B-D148DA15BAF9}" srcOrd="6" destOrd="0" parTransId="{C79BC096-EEE0-464C-8BCC-831D1059467A}" sibTransId="{6B69E5D4-4F3D-4514-A234-1030D49C4C11}"/>
    <dgm:cxn modelId="{F87FA61E-639B-45B1-905A-90E54A6B9B19}" type="presOf" srcId="{2E6DD4D0-6E8C-4F8D-92DB-7C88B4C6EE17}" destId="{B60197A8-BD86-470F-BBA8-55798981A58D}" srcOrd="1" destOrd="0" presId="urn:microsoft.com/office/officeart/2011/layout/CircleProcess"/>
    <dgm:cxn modelId="{512EE63A-BFEC-4248-90A4-C1C0E42CEABB}" srcId="{B3377EFA-C0E9-4BBA-AF71-4D281ADEC306}" destId="{3A4E706E-285D-449A-98B3-9E9B13B41B8D}" srcOrd="0" destOrd="0" parTransId="{97F77855-895D-4DF8-BE8E-FE0EFC3100C8}" sibTransId="{A812EE69-26B8-43BA-BD4D-CDB0C54A3D9A}"/>
    <dgm:cxn modelId="{ED362862-563E-4553-9288-ED5CEE657C2D}" srcId="{B3377EFA-C0E9-4BBA-AF71-4D281ADEC306}" destId="{2E6DD4D0-6E8C-4F8D-92DB-7C88B4C6EE17}" srcOrd="2" destOrd="0" parTransId="{6C359507-3142-4088-978F-0156905D0754}" sibTransId="{96066395-3ADF-44FB-B645-BFC22E7A4581}"/>
    <dgm:cxn modelId="{3FF53164-50F4-41AB-B222-A8CEA1C26337}" type="presOf" srcId="{CE4A9A4D-B302-41AA-95D9-675FD0DDB31F}" destId="{A182C069-582F-452E-A70E-FF531743CFE4}" srcOrd="1" destOrd="0" presId="urn:microsoft.com/office/officeart/2011/layout/CircleProcess"/>
    <dgm:cxn modelId="{1FFA1365-9C69-4BA1-B5B0-557D5BE3924A}" type="presOf" srcId="{2E6DD4D0-6E8C-4F8D-92DB-7C88B4C6EE17}" destId="{3AEA91D0-1B96-4972-8E4D-DA054B547A61}" srcOrd="0" destOrd="0" presId="urn:microsoft.com/office/officeart/2011/layout/CircleProcess"/>
    <dgm:cxn modelId="{E1D71747-566A-4E38-BB97-E8567EC6C1F9}" type="presOf" srcId="{78FE2AE1-EF65-4811-A63C-CB4DD0AFD93B}" destId="{F0001F10-2722-4828-A0EE-3F1F88B5B1A4}" srcOrd="1" destOrd="0" presId="urn:microsoft.com/office/officeart/2011/layout/CircleProcess"/>
    <dgm:cxn modelId="{58E2EF57-4E08-4A4C-BAC5-AAB5F58075EA}" type="presOf" srcId="{133BBF37-68FE-4663-8249-6972938C0DE3}" destId="{009F0023-43AD-4645-97E3-A248D8EE90A7}" srcOrd="1" destOrd="0" presId="urn:microsoft.com/office/officeart/2011/layout/CircleProcess"/>
    <dgm:cxn modelId="{DC703E8A-97FF-441A-BA94-C5899CEE4F2B}" type="presOf" srcId="{F572E011-1EE6-4534-A94B-D148DA15BAF9}" destId="{4AFD41BC-389A-4529-8A44-41979B82E856}" srcOrd="1" destOrd="0" presId="urn:microsoft.com/office/officeart/2011/layout/CircleProcess"/>
    <dgm:cxn modelId="{961EDE8E-924A-4A81-94F7-2EDC5F62958F}" srcId="{B3377EFA-C0E9-4BBA-AF71-4D281ADEC306}" destId="{133BBF37-68FE-4663-8249-6972938C0DE3}" srcOrd="8" destOrd="0" parTransId="{ADC49CCA-5BFF-4D73-8D20-5CEC96524DA1}" sibTransId="{BC1404ED-9BEF-423C-AFAE-E0DAC31AFB98}"/>
    <dgm:cxn modelId="{2E88E590-28FB-4A21-B487-6DA4F39B18DE}" type="presOf" srcId="{B3377EFA-C0E9-4BBA-AF71-4D281ADEC306}" destId="{F080CA21-9D99-4A7D-851B-3E12B42375A4}" srcOrd="0" destOrd="0" presId="urn:microsoft.com/office/officeart/2011/layout/CircleProcess"/>
    <dgm:cxn modelId="{33FCC492-EB9D-4ECB-881F-E77F56E87009}" type="presOf" srcId="{939E36E3-D1DE-4D3C-9EBA-3643307750C7}" destId="{DF43C6DF-6193-4C34-948A-1F80B4A1EBE7}" srcOrd="0" destOrd="0" presId="urn:microsoft.com/office/officeart/2011/layout/CircleProcess"/>
    <dgm:cxn modelId="{AFF2B193-145E-4F90-A45F-C873C03D6E14}" type="presOf" srcId="{3A4E706E-285D-449A-98B3-9E9B13B41B8D}" destId="{4DCB1EB9-FCFA-470E-96CF-9E2752DACDF3}" srcOrd="0" destOrd="0" presId="urn:microsoft.com/office/officeart/2011/layout/CircleProcess"/>
    <dgm:cxn modelId="{D08BB595-0305-4DD9-8C00-48A6A827164E}" srcId="{B3377EFA-C0E9-4BBA-AF71-4D281ADEC306}" destId="{BF01E143-B3A9-4785-A945-A17872C377DD}" srcOrd="3" destOrd="0" parTransId="{D0FFFDB6-893E-484A-81F3-6A6F30E41E44}" sibTransId="{CEE6DD42-C440-4706-8132-246E81A37C6B}"/>
    <dgm:cxn modelId="{9D244296-80CA-41FC-9062-FCDAC34EF0CF}" type="presOf" srcId="{78FE2AE1-EF65-4811-A63C-CB4DD0AFD93B}" destId="{3EBB3124-FF0B-4B16-9F19-9D9227998172}" srcOrd="0" destOrd="0" presId="urn:microsoft.com/office/officeart/2011/layout/CircleProcess"/>
    <dgm:cxn modelId="{05E14BA2-78E7-42C2-826D-F066BD2C74E4}" type="presOf" srcId="{A66B1296-953A-490A-B179-9C102AE2D70B}" destId="{0FBDB1E4-34A3-4719-9F9A-2914D99C33BD}" srcOrd="0" destOrd="0" presId="urn:microsoft.com/office/officeart/2011/layout/CircleProcess"/>
    <dgm:cxn modelId="{6490F8C2-4DC6-4C5E-AC5C-8DA04BB5CBED}" type="presOf" srcId="{BF01E143-B3A9-4785-A945-A17872C377DD}" destId="{21FE0087-FBD1-4F19-B3F3-EDCCD334B85D}" srcOrd="0" destOrd="0" presId="urn:microsoft.com/office/officeart/2011/layout/CircleProcess"/>
    <dgm:cxn modelId="{76611AC4-F529-445F-9967-C830E5BCA2EC}" type="presOf" srcId="{CE4A9A4D-B302-41AA-95D9-675FD0DDB31F}" destId="{528CC9E4-4CD4-45B5-BB76-8E4140ACA5C4}" srcOrd="0" destOrd="0" presId="urn:microsoft.com/office/officeart/2011/layout/CircleProcess"/>
    <dgm:cxn modelId="{CF60E2C4-834A-4FF2-99C5-D84CBCED43F2}" type="presOf" srcId="{F572E011-1EE6-4534-A94B-D148DA15BAF9}" destId="{7BE901A6-77CB-4649-B226-FA946E63A7FA}" srcOrd="0" destOrd="0" presId="urn:microsoft.com/office/officeart/2011/layout/CircleProcess"/>
    <dgm:cxn modelId="{4BAE52C9-F345-4359-99BB-B6B2932E1A1B}" srcId="{B3377EFA-C0E9-4BBA-AF71-4D281ADEC306}" destId="{A66B1296-953A-490A-B179-9C102AE2D70B}" srcOrd="4" destOrd="0" parTransId="{38E9480F-B02E-4ED4-B999-72ECE40F1F74}" sibTransId="{5EEA450D-CFDF-41A1-916C-308534125D29}"/>
    <dgm:cxn modelId="{AB80B2D5-B6CB-4756-A832-152A7F413AFE}" type="presOf" srcId="{939E36E3-D1DE-4D3C-9EBA-3643307750C7}" destId="{71861B9B-8062-452C-A477-FE258C6C9859}" srcOrd="1" destOrd="0" presId="urn:microsoft.com/office/officeart/2011/layout/CircleProcess"/>
    <dgm:cxn modelId="{4CFC4ADB-E85F-474A-BF70-0C1BDA26AFA5}" srcId="{B3377EFA-C0E9-4BBA-AF71-4D281ADEC306}" destId="{78FE2AE1-EF65-4811-A63C-CB4DD0AFD93B}" srcOrd="7" destOrd="0" parTransId="{332516FB-6938-4DE6-B994-CCE17E3FE416}" sibTransId="{1E132602-9CCC-4734-8572-6F05D4B1B3CA}"/>
    <dgm:cxn modelId="{3E5FA2E7-E1C2-40C4-AC8B-E3D116A4A165}" type="presOf" srcId="{BF01E143-B3A9-4785-A945-A17872C377DD}" destId="{9BFC6766-B46B-4223-B7A6-5B1C61707E37}" srcOrd="1" destOrd="0" presId="urn:microsoft.com/office/officeart/2011/layout/CircleProcess"/>
    <dgm:cxn modelId="{FF7A0DEC-1A64-417E-B11E-1D746DE8F737}" type="presOf" srcId="{133BBF37-68FE-4663-8249-6972938C0DE3}" destId="{1AACCB13-DD2D-48CF-80E8-6F3AE95C11C2}" srcOrd="0" destOrd="0" presId="urn:microsoft.com/office/officeart/2011/layout/CircleProcess"/>
    <dgm:cxn modelId="{0AC5B4F0-22BC-41EC-AB97-9AB400A868E2}" type="presOf" srcId="{A66B1296-953A-490A-B179-9C102AE2D70B}" destId="{26BDAB7E-1D2F-4088-979A-98584B05E6AC}" srcOrd="1" destOrd="0" presId="urn:microsoft.com/office/officeart/2011/layout/CircleProcess"/>
    <dgm:cxn modelId="{F17493F1-3B43-4309-BF48-87A632B94086}" type="presOf" srcId="{3A4E706E-285D-449A-98B3-9E9B13B41B8D}" destId="{D86AA899-1913-4DBD-B248-B58F5EE0AE68}" srcOrd="1" destOrd="0" presId="urn:microsoft.com/office/officeart/2011/layout/CircleProcess"/>
    <dgm:cxn modelId="{B0FDDEFB-FA6D-4DC0-8CCB-6BBD8834E5D9}" srcId="{B3377EFA-C0E9-4BBA-AF71-4D281ADEC306}" destId="{939E36E3-D1DE-4D3C-9EBA-3643307750C7}" srcOrd="5" destOrd="0" parTransId="{0DAA6667-823A-4093-B474-043D124B6090}" sibTransId="{C2B84520-BA73-428B-BC01-5169DE9E1B64}"/>
    <dgm:cxn modelId="{75A8A408-7405-432A-AB09-58CA6A8DAB61}" type="presParOf" srcId="{F080CA21-9D99-4A7D-851B-3E12B42375A4}" destId="{EEE716E9-C6AD-4257-8C6D-DD12601F71C1}" srcOrd="0" destOrd="0" presId="urn:microsoft.com/office/officeart/2011/layout/CircleProcess"/>
    <dgm:cxn modelId="{40FCDB04-FE91-4BFD-A4E8-478C46EEFC0F}" type="presParOf" srcId="{EEE716E9-C6AD-4257-8C6D-DD12601F71C1}" destId="{996D06BC-8017-4C9D-A77A-C3D170C39844}" srcOrd="0" destOrd="0" presId="urn:microsoft.com/office/officeart/2011/layout/CircleProcess"/>
    <dgm:cxn modelId="{9691CF23-BB78-4BE5-BA9B-9539ACC76145}" type="presParOf" srcId="{F080CA21-9D99-4A7D-851B-3E12B42375A4}" destId="{E72C7327-C3B9-4E59-A386-1EF270C28CC1}" srcOrd="1" destOrd="0" presId="urn:microsoft.com/office/officeart/2011/layout/CircleProcess"/>
    <dgm:cxn modelId="{11B9672E-1D42-4E4B-99F2-25F95062B120}" type="presParOf" srcId="{E72C7327-C3B9-4E59-A386-1EF270C28CC1}" destId="{1AACCB13-DD2D-48CF-80E8-6F3AE95C11C2}" srcOrd="0" destOrd="0" presId="urn:microsoft.com/office/officeart/2011/layout/CircleProcess"/>
    <dgm:cxn modelId="{9CD60799-83FE-4045-B010-F4BFC969D4FD}" type="presParOf" srcId="{F080CA21-9D99-4A7D-851B-3E12B42375A4}" destId="{009F0023-43AD-4645-97E3-A248D8EE90A7}" srcOrd="2" destOrd="0" presId="urn:microsoft.com/office/officeart/2011/layout/CircleProcess"/>
    <dgm:cxn modelId="{90DA1F2A-1551-4340-8B37-DAAD6351E6B2}" type="presParOf" srcId="{F080CA21-9D99-4A7D-851B-3E12B42375A4}" destId="{0B1CA67B-085D-4D8E-A7E5-DC163303EFCE}" srcOrd="3" destOrd="0" presId="urn:microsoft.com/office/officeart/2011/layout/CircleProcess"/>
    <dgm:cxn modelId="{4723B1C0-5B46-4A74-8FDF-A9F608F3B262}" type="presParOf" srcId="{0B1CA67B-085D-4D8E-A7E5-DC163303EFCE}" destId="{53808D39-0846-49A4-8C6C-1CF13B884C0D}" srcOrd="0" destOrd="0" presId="urn:microsoft.com/office/officeart/2011/layout/CircleProcess"/>
    <dgm:cxn modelId="{379A8B26-FE6C-4D38-A8FC-90058E1AE0AA}" type="presParOf" srcId="{F080CA21-9D99-4A7D-851B-3E12B42375A4}" destId="{1BD459ED-F80D-4308-B2FE-8440B8F5C3DC}" srcOrd="4" destOrd="0" presId="urn:microsoft.com/office/officeart/2011/layout/CircleProcess"/>
    <dgm:cxn modelId="{1B8CE700-B025-4E32-95A0-918553BF52E8}" type="presParOf" srcId="{1BD459ED-F80D-4308-B2FE-8440B8F5C3DC}" destId="{3EBB3124-FF0B-4B16-9F19-9D9227998172}" srcOrd="0" destOrd="0" presId="urn:microsoft.com/office/officeart/2011/layout/CircleProcess"/>
    <dgm:cxn modelId="{6BBAF5A7-AE6C-4E94-8423-7C5BEE2828AE}" type="presParOf" srcId="{F080CA21-9D99-4A7D-851B-3E12B42375A4}" destId="{F0001F10-2722-4828-A0EE-3F1F88B5B1A4}" srcOrd="5" destOrd="0" presId="urn:microsoft.com/office/officeart/2011/layout/CircleProcess"/>
    <dgm:cxn modelId="{E3C2125D-564F-4621-8DE6-E0A9A2872813}" type="presParOf" srcId="{F080CA21-9D99-4A7D-851B-3E12B42375A4}" destId="{481BC619-8128-4700-917E-65062740AE5B}" srcOrd="6" destOrd="0" presId="urn:microsoft.com/office/officeart/2011/layout/CircleProcess"/>
    <dgm:cxn modelId="{CB514C2C-3E08-42CA-8E33-CBB2851B3A55}" type="presParOf" srcId="{481BC619-8128-4700-917E-65062740AE5B}" destId="{BC0802DE-0598-4FBD-A4B9-43BD270A2081}" srcOrd="0" destOrd="0" presId="urn:microsoft.com/office/officeart/2011/layout/CircleProcess"/>
    <dgm:cxn modelId="{E5F8BF1B-32C3-4B50-B0B0-FCEEDE452FD9}" type="presParOf" srcId="{F080CA21-9D99-4A7D-851B-3E12B42375A4}" destId="{39F31C5B-B057-4F4D-9C7C-1528CA992012}" srcOrd="7" destOrd="0" presId="urn:microsoft.com/office/officeart/2011/layout/CircleProcess"/>
    <dgm:cxn modelId="{53806361-3334-432F-81ED-84734C8ACFF9}" type="presParOf" srcId="{39F31C5B-B057-4F4D-9C7C-1528CA992012}" destId="{7BE901A6-77CB-4649-B226-FA946E63A7FA}" srcOrd="0" destOrd="0" presId="urn:microsoft.com/office/officeart/2011/layout/CircleProcess"/>
    <dgm:cxn modelId="{07C95503-A7F4-42C8-9CF6-E5680E49749A}" type="presParOf" srcId="{F080CA21-9D99-4A7D-851B-3E12B42375A4}" destId="{4AFD41BC-389A-4529-8A44-41979B82E856}" srcOrd="8" destOrd="0" presId="urn:microsoft.com/office/officeart/2011/layout/CircleProcess"/>
    <dgm:cxn modelId="{E7C5315C-5B13-4C39-A7AA-DEE21D74459D}" type="presParOf" srcId="{F080CA21-9D99-4A7D-851B-3E12B42375A4}" destId="{F3EDF947-7382-4B3E-AE8C-B24678A77D05}" srcOrd="9" destOrd="0" presId="urn:microsoft.com/office/officeart/2011/layout/CircleProcess"/>
    <dgm:cxn modelId="{96F702A4-251F-4DEC-8944-F72713E9FD6F}" type="presParOf" srcId="{F3EDF947-7382-4B3E-AE8C-B24678A77D05}" destId="{2405370F-CD4C-49FA-A8FE-E70493EA6F36}" srcOrd="0" destOrd="0" presId="urn:microsoft.com/office/officeart/2011/layout/CircleProcess"/>
    <dgm:cxn modelId="{85DF398A-00FD-4230-A216-15BFB3F28632}" type="presParOf" srcId="{F080CA21-9D99-4A7D-851B-3E12B42375A4}" destId="{004A969A-E7E0-4DAC-A007-6F7E41E52124}" srcOrd="10" destOrd="0" presId="urn:microsoft.com/office/officeart/2011/layout/CircleProcess"/>
    <dgm:cxn modelId="{69AF6ACB-B177-46F8-A9FD-2AF8499F6338}" type="presParOf" srcId="{004A969A-E7E0-4DAC-A007-6F7E41E52124}" destId="{DF43C6DF-6193-4C34-948A-1F80B4A1EBE7}" srcOrd="0" destOrd="0" presId="urn:microsoft.com/office/officeart/2011/layout/CircleProcess"/>
    <dgm:cxn modelId="{9C7B11AE-0F2C-47EA-9F75-D946A79A6815}" type="presParOf" srcId="{F080CA21-9D99-4A7D-851B-3E12B42375A4}" destId="{71861B9B-8062-452C-A477-FE258C6C9859}" srcOrd="11" destOrd="0" presId="urn:microsoft.com/office/officeart/2011/layout/CircleProcess"/>
    <dgm:cxn modelId="{20F55187-5DAA-4FC3-9DD6-89778F5CCBEA}" type="presParOf" srcId="{F080CA21-9D99-4A7D-851B-3E12B42375A4}" destId="{CB083E86-FDBD-43CF-807A-8EF87D8159EE}" srcOrd="12" destOrd="0" presId="urn:microsoft.com/office/officeart/2011/layout/CircleProcess"/>
    <dgm:cxn modelId="{C98FE28E-6BE9-4794-A3E6-D81327A221F6}" type="presParOf" srcId="{CB083E86-FDBD-43CF-807A-8EF87D8159EE}" destId="{A17F430F-468E-4129-A273-215A30119CF3}" srcOrd="0" destOrd="0" presId="urn:microsoft.com/office/officeart/2011/layout/CircleProcess"/>
    <dgm:cxn modelId="{59C028E7-38CA-4B82-B747-58EE0683F276}" type="presParOf" srcId="{F080CA21-9D99-4A7D-851B-3E12B42375A4}" destId="{6FDA0FE1-2C14-4791-A1D9-0ABFF2764B02}" srcOrd="13" destOrd="0" presId="urn:microsoft.com/office/officeart/2011/layout/CircleProcess"/>
    <dgm:cxn modelId="{0C6016D4-82EE-445F-A509-4EE2424A7BF7}" type="presParOf" srcId="{6FDA0FE1-2C14-4791-A1D9-0ABFF2764B02}" destId="{0FBDB1E4-34A3-4719-9F9A-2914D99C33BD}" srcOrd="0" destOrd="0" presId="urn:microsoft.com/office/officeart/2011/layout/CircleProcess"/>
    <dgm:cxn modelId="{F15AE4A4-D799-4AAE-AE99-894DC68BA4E6}" type="presParOf" srcId="{F080CA21-9D99-4A7D-851B-3E12B42375A4}" destId="{26BDAB7E-1D2F-4088-979A-98584B05E6AC}" srcOrd="14" destOrd="0" presId="urn:microsoft.com/office/officeart/2011/layout/CircleProcess"/>
    <dgm:cxn modelId="{62C4A8B2-54CA-4682-A481-9BE8994EC72C}" type="presParOf" srcId="{F080CA21-9D99-4A7D-851B-3E12B42375A4}" destId="{F8DCDDD2-04C2-4BB0-B726-9200F108DB5C}" srcOrd="15" destOrd="0" presId="urn:microsoft.com/office/officeart/2011/layout/CircleProcess"/>
    <dgm:cxn modelId="{B7EFB1E0-0CC0-46E0-9313-86A788D215EC}" type="presParOf" srcId="{F8DCDDD2-04C2-4BB0-B726-9200F108DB5C}" destId="{3B70673C-3930-4B70-91F5-270C25928C03}" srcOrd="0" destOrd="0" presId="urn:microsoft.com/office/officeart/2011/layout/CircleProcess"/>
    <dgm:cxn modelId="{DC817580-D1E4-4ACF-B165-F088D030031F}" type="presParOf" srcId="{F080CA21-9D99-4A7D-851B-3E12B42375A4}" destId="{78858E39-9570-41A5-BD4D-E0C2AFEF6B67}" srcOrd="16" destOrd="0" presId="urn:microsoft.com/office/officeart/2011/layout/CircleProcess"/>
    <dgm:cxn modelId="{8DD19C91-5E91-4404-B2F1-5B3F792698E8}" type="presParOf" srcId="{78858E39-9570-41A5-BD4D-E0C2AFEF6B67}" destId="{21FE0087-FBD1-4F19-B3F3-EDCCD334B85D}" srcOrd="0" destOrd="0" presId="urn:microsoft.com/office/officeart/2011/layout/CircleProcess"/>
    <dgm:cxn modelId="{64F2E19B-E828-4A6D-8C9D-912C271616E8}" type="presParOf" srcId="{F080CA21-9D99-4A7D-851B-3E12B42375A4}" destId="{9BFC6766-B46B-4223-B7A6-5B1C61707E37}" srcOrd="17" destOrd="0" presId="urn:microsoft.com/office/officeart/2011/layout/CircleProcess"/>
    <dgm:cxn modelId="{61AD6D76-CE1C-410D-9D01-0CE3A8257055}" type="presParOf" srcId="{F080CA21-9D99-4A7D-851B-3E12B42375A4}" destId="{B62341FC-1A27-4C41-A893-5FD4A940B0FF}" srcOrd="18" destOrd="0" presId="urn:microsoft.com/office/officeart/2011/layout/CircleProcess"/>
    <dgm:cxn modelId="{78049707-B31A-4565-A2E2-9A3B70F05EB1}" type="presParOf" srcId="{B62341FC-1A27-4C41-A893-5FD4A940B0FF}" destId="{46623929-66B3-48F1-95EB-840602B2A33D}" srcOrd="0" destOrd="0" presId="urn:microsoft.com/office/officeart/2011/layout/CircleProcess"/>
    <dgm:cxn modelId="{B01A8B99-EDF7-45B0-AF3A-C0BEF444FB62}" type="presParOf" srcId="{F080CA21-9D99-4A7D-851B-3E12B42375A4}" destId="{104FB762-FA62-429E-A9A0-651783DFCF52}" srcOrd="19" destOrd="0" presId="urn:microsoft.com/office/officeart/2011/layout/CircleProcess"/>
    <dgm:cxn modelId="{28233CBF-FB35-477F-A0EA-49A9D596DD6F}" type="presParOf" srcId="{104FB762-FA62-429E-A9A0-651783DFCF52}" destId="{3AEA91D0-1B96-4972-8E4D-DA054B547A61}" srcOrd="0" destOrd="0" presId="urn:microsoft.com/office/officeart/2011/layout/CircleProcess"/>
    <dgm:cxn modelId="{EB5D9B64-D6EB-414C-8EBA-C38F6D8C98EB}" type="presParOf" srcId="{F080CA21-9D99-4A7D-851B-3E12B42375A4}" destId="{B60197A8-BD86-470F-BBA8-55798981A58D}" srcOrd="20" destOrd="0" presId="urn:microsoft.com/office/officeart/2011/layout/CircleProcess"/>
    <dgm:cxn modelId="{9DDE35BB-3546-4A8A-8711-EC37DA384E19}" type="presParOf" srcId="{F080CA21-9D99-4A7D-851B-3E12B42375A4}" destId="{7896EFD6-04B5-46D8-BEE2-01293E18E32B}" srcOrd="21" destOrd="0" presId="urn:microsoft.com/office/officeart/2011/layout/CircleProcess"/>
    <dgm:cxn modelId="{A2C4E6CA-92C0-45C1-96E8-E5E66AB51492}" type="presParOf" srcId="{7896EFD6-04B5-46D8-BEE2-01293E18E32B}" destId="{F1A9B137-B77A-4287-B4D3-704C6EE0F777}" srcOrd="0" destOrd="0" presId="urn:microsoft.com/office/officeart/2011/layout/CircleProcess"/>
    <dgm:cxn modelId="{1AC60C81-3283-4AE2-B74F-B5921A92766B}" type="presParOf" srcId="{F080CA21-9D99-4A7D-851B-3E12B42375A4}" destId="{69A87BDD-6FC4-4E00-BBEA-A7EDA588E08D}" srcOrd="22" destOrd="0" presId="urn:microsoft.com/office/officeart/2011/layout/CircleProcess"/>
    <dgm:cxn modelId="{51A37383-BFDB-4223-ABED-A01BCF3C3C0F}" type="presParOf" srcId="{69A87BDD-6FC4-4E00-BBEA-A7EDA588E08D}" destId="{528CC9E4-4CD4-45B5-BB76-8E4140ACA5C4}" srcOrd="0" destOrd="0" presId="urn:microsoft.com/office/officeart/2011/layout/CircleProcess"/>
    <dgm:cxn modelId="{EAE34B6D-0930-4BA1-86A6-FF468FB61F4B}" type="presParOf" srcId="{F080CA21-9D99-4A7D-851B-3E12B42375A4}" destId="{A182C069-582F-452E-A70E-FF531743CFE4}" srcOrd="23" destOrd="0" presId="urn:microsoft.com/office/officeart/2011/layout/CircleProcess"/>
    <dgm:cxn modelId="{82DA8098-426F-41C4-9CBD-5B49BCE22EC7}" type="presParOf" srcId="{F080CA21-9D99-4A7D-851B-3E12B42375A4}" destId="{A250E071-E6AE-4C0E-9684-28C0AFF2956C}" srcOrd="24" destOrd="0" presId="urn:microsoft.com/office/officeart/2011/layout/CircleProcess"/>
    <dgm:cxn modelId="{6D885C06-57F0-487C-9FA3-9CA9F6741CF8}" type="presParOf" srcId="{A250E071-E6AE-4C0E-9684-28C0AFF2956C}" destId="{F58422A2-2BDA-458F-A942-A125350ADC52}" srcOrd="0" destOrd="0" presId="urn:microsoft.com/office/officeart/2011/layout/CircleProcess"/>
    <dgm:cxn modelId="{491F1C70-0C4A-49AE-99C3-95D667D899BA}" type="presParOf" srcId="{F080CA21-9D99-4A7D-851B-3E12B42375A4}" destId="{1D124392-970D-433C-B476-CFA93429291E}" srcOrd="25" destOrd="0" presId="urn:microsoft.com/office/officeart/2011/layout/CircleProcess"/>
    <dgm:cxn modelId="{A0D37106-7B91-4972-96F3-AF5FFB1E7FC2}" type="presParOf" srcId="{1D124392-970D-433C-B476-CFA93429291E}" destId="{4DCB1EB9-FCFA-470E-96CF-9E2752DACDF3}" srcOrd="0" destOrd="0" presId="urn:microsoft.com/office/officeart/2011/layout/CircleProcess"/>
    <dgm:cxn modelId="{267D0D78-27C0-4FAC-9378-8E2567F8E8B6}" type="presParOf" srcId="{F080CA21-9D99-4A7D-851B-3E12B42375A4}" destId="{D86AA899-1913-4DBD-B248-B58F5EE0AE68}" srcOrd="26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5FB46-7B41-4A73-B45E-4724B5777281}">
      <dsp:nvSpPr>
        <dsp:cNvPr id="0" name=""/>
        <dsp:cNvSpPr/>
      </dsp:nvSpPr>
      <dsp:spPr>
        <a:xfrm>
          <a:off x="-6010923" y="-920010"/>
          <a:ext cx="7157524" cy="7157524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19411-A690-4FD6-A195-B8AACED8173A}">
      <dsp:nvSpPr>
        <dsp:cNvPr id="0" name=""/>
        <dsp:cNvSpPr/>
      </dsp:nvSpPr>
      <dsp:spPr>
        <a:xfrm>
          <a:off x="811450" y="158738"/>
          <a:ext cx="8625059" cy="10193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4154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Open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tr-TR" sz="2400" b="1" i="0" u="none" strike="noStrike" kern="1200" cap="none" spc="0" normalizeH="0" baseline="0" noProof="0" dirty="0" err="1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Innovations</a:t>
          </a:r>
          <a:r>
            <a:rPr kumimoji="0" lang="tr-TR" sz="2400" b="1" i="0" u="none" strike="noStrike" kern="1200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 in </a:t>
          </a:r>
          <a:r>
            <a:rPr kumimoji="0" lang="en-US" sz="2400" b="1" i="0" u="none" strike="noStrike" kern="1200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any field of technology</a:t>
          </a:r>
          <a:r>
            <a:rPr kumimoji="0" lang="tr-TR" sz="2400" b="1" i="0" u="none" strike="noStrike" kern="1200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 / </a:t>
          </a:r>
          <a:r>
            <a:rPr kumimoji="0" lang="en-US" sz="2400" b="1" i="0" u="none" strike="noStrike" kern="1200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rPr>
            <a:t>application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1450" y="158738"/>
        <a:ext cx="8625059" cy="1019386"/>
      </dsp:txXfrm>
    </dsp:sp>
    <dsp:sp modelId="{49D676C6-B78B-46D8-8E70-4F9317EC9774}">
      <dsp:nvSpPr>
        <dsp:cNvPr id="0" name=""/>
        <dsp:cNvSpPr/>
      </dsp:nvSpPr>
      <dsp:spPr>
        <a:xfrm>
          <a:off x="5131" y="77688"/>
          <a:ext cx="1329375" cy="1329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FCAA85-73E1-48D0-9782-F4E0CC03F464}">
      <dsp:nvSpPr>
        <dsp:cNvPr id="0" name=""/>
        <dsp:cNvSpPr/>
      </dsp:nvSpPr>
      <dsp:spPr>
        <a:xfrm>
          <a:off x="1198033" y="1377600"/>
          <a:ext cx="8238476" cy="2002965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4154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Strategic </a:t>
          </a:r>
          <a:r>
            <a:rPr lang="tr-T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Digital</a:t>
          </a: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and</a:t>
          </a: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tr-T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Health</a:t>
          </a: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tr-T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Tech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nologies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High-p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erformance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/ </a:t>
          </a:r>
          <a:r>
            <a:rPr lang="tr-T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Edge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computing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Q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uantum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Tech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C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ybersecurity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AI, B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lockchain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C</a:t>
          </a: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l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oud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I</a:t>
          </a:r>
          <a:r>
            <a:rPr lang="tr-T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oT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E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arly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/ Point-of-</a:t>
          </a:r>
          <a:r>
            <a:rPr lang="tr-T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care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diagnos</a:t>
          </a:r>
          <a:r>
            <a:rPr lang="tr-T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tics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C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ell 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/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gene therapy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E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-health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B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iomarkers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B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ioprocessing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4.0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, H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ealthcare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intelligence</a:t>
          </a:r>
          <a:r>
            <a:rPr lang="tr-T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</a:t>
          </a:r>
        </a:p>
      </dsp:txBody>
      <dsp:txXfrm>
        <a:off x="1198033" y="1377600"/>
        <a:ext cx="8238476" cy="2002965"/>
      </dsp:txXfrm>
    </dsp:sp>
    <dsp:sp modelId="{69446D0E-0563-4356-B1E3-EC6AD28B7D9D}">
      <dsp:nvSpPr>
        <dsp:cNvPr id="0" name=""/>
        <dsp:cNvSpPr/>
      </dsp:nvSpPr>
      <dsp:spPr>
        <a:xfrm>
          <a:off x="344348" y="1743875"/>
          <a:ext cx="1329375" cy="1329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1EE699-21C9-49E9-91E2-561050DD24C1}">
      <dsp:nvSpPr>
        <dsp:cNvPr id="0" name=""/>
        <dsp:cNvSpPr/>
      </dsp:nvSpPr>
      <dsp:spPr>
        <a:xfrm>
          <a:off x="811450" y="3544456"/>
          <a:ext cx="8625059" cy="165506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4154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Green</a:t>
          </a: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tr-T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Deal</a:t>
          </a: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tr-T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Innovations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for Economic Recovery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Climate mitigation, clean energy, circular economy, e</a:t>
          </a:r>
          <a:r>
            <a:rPr lang="tr-T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-friendly food system, renovation of buildings, sustainable mobility, preserving </a:t>
          </a: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/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restoring biodiversity, zero-pollution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1450" y="3544456"/>
        <a:ext cx="8625059" cy="1655062"/>
      </dsp:txXfrm>
    </dsp:sp>
    <dsp:sp modelId="{9883128E-B821-464E-9EB2-6D581911F3A3}">
      <dsp:nvSpPr>
        <dsp:cNvPr id="0" name=""/>
        <dsp:cNvSpPr/>
      </dsp:nvSpPr>
      <dsp:spPr>
        <a:xfrm>
          <a:off x="102441" y="3732940"/>
          <a:ext cx="1329375" cy="1329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B375C-2830-43BE-B869-0916E13E3C2F}">
      <dsp:nvSpPr>
        <dsp:cNvPr id="0" name=""/>
        <dsp:cNvSpPr/>
      </dsp:nvSpPr>
      <dsp:spPr>
        <a:xfrm>
          <a:off x="4737807" y="2030983"/>
          <a:ext cx="746295" cy="486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14"/>
              </a:lnTo>
              <a:lnTo>
                <a:pt x="746295" y="4867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D978E-AD44-48A8-8CC6-2D2E8A9431A8}">
      <dsp:nvSpPr>
        <dsp:cNvPr id="0" name=""/>
        <dsp:cNvSpPr/>
      </dsp:nvSpPr>
      <dsp:spPr>
        <a:xfrm>
          <a:off x="2774725" y="881459"/>
          <a:ext cx="1963081" cy="338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82"/>
              </a:lnTo>
              <a:lnTo>
                <a:pt x="1963081" y="167982"/>
              </a:lnTo>
              <a:lnTo>
                <a:pt x="1963081" y="3383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95E35-4A4C-44D1-970D-09EA0E95D0DE}">
      <dsp:nvSpPr>
        <dsp:cNvPr id="0" name=""/>
        <dsp:cNvSpPr/>
      </dsp:nvSpPr>
      <dsp:spPr>
        <a:xfrm>
          <a:off x="2774725" y="2063368"/>
          <a:ext cx="746295" cy="1606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220"/>
              </a:lnTo>
              <a:lnTo>
                <a:pt x="746295" y="16062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3786D-0108-4316-96BF-B8AC0ED43B33}">
      <dsp:nvSpPr>
        <dsp:cNvPr id="0" name=""/>
        <dsp:cNvSpPr/>
      </dsp:nvSpPr>
      <dsp:spPr>
        <a:xfrm>
          <a:off x="2774725" y="2063368"/>
          <a:ext cx="746295" cy="454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29"/>
              </a:lnTo>
              <a:lnTo>
                <a:pt x="746295" y="454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473FF-69AA-4CB9-A47F-0AD0313D1A1B}">
      <dsp:nvSpPr>
        <dsp:cNvPr id="0" name=""/>
        <dsp:cNvSpPr/>
      </dsp:nvSpPr>
      <dsp:spPr>
        <a:xfrm>
          <a:off x="2729005" y="881459"/>
          <a:ext cx="91440" cy="370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AD6B5-3158-44E2-A1FF-5011F28FBB70}">
      <dsp:nvSpPr>
        <dsp:cNvPr id="0" name=""/>
        <dsp:cNvSpPr/>
      </dsp:nvSpPr>
      <dsp:spPr>
        <a:xfrm>
          <a:off x="811190" y="2031959"/>
          <a:ext cx="746748" cy="163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629"/>
              </a:lnTo>
              <a:lnTo>
                <a:pt x="746748" y="16376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4036D-ADB1-4A96-9891-F0A865228E1A}">
      <dsp:nvSpPr>
        <dsp:cNvPr id="0" name=""/>
        <dsp:cNvSpPr/>
      </dsp:nvSpPr>
      <dsp:spPr>
        <a:xfrm>
          <a:off x="811190" y="2031959"/>
          <a:ext cx="746748" cy="485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738"/>
              </a:lnTo>
              <a:lnTo>
                <a:pt x="746748" y="4857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9F159-9369-466B-B0DA-E843ED785FC9}">
      <dsp:nvSpPr>
        <dsp:cNvPr id="0" name=""/>
        <dsp:cNvSpPr/>
      </dsp:nvSpPr>
      <dsp:spPr>
        <a:xfrm>
          <a:off x="811190" y="881459"/>
          <a:ext cx="1963535" cy="339308"/>
        </a:xfrm>
        <a:custGeom>
          <a:avLst/>
          <a:gdLst/>
          <a:ahLst/>
          <a:cxnLst/>
          <a:rect l="0" t="0" r="0" b="0"/>
          <a:pathLst>
            <a:path>
              <a:moveTo>
                <a:pt x="1963535" y="0"/>
              </a:moveTo>
              <a:lnTo>
                <a:pt x="1963535" y="168958"/>
              </a:lnTo>
              <a:lnTo>
                <a:pt x="0" y="168958"/>
              </a:lnTo>
              <a:lnTo>
                <a:pt x="0" y="339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0195E-0E74-4FB0-A591-BE47CCB1813D}">
      <dsp:nvSpPr>
        <dsp:cNvPr id="0" name=""/>
        <dsp:cNvSpPr/>
      </dsp:nvSpPr>
      <dsp:spPr>
        <a:xfrm>
          <a:off x="2195637" y="70269"/>
          <a:ext cx="1158177" cy="81119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307D3-5F1A-4620-898F-8AF4846E7489}">
      <dsp:nvSpPr>
        <dsp:cNvPr id="0" name=""/>
        <dsp:cNvSpPr/>
      </dsp:nvSpPr>
      <dsp:spPr>
        <a:xfrm>
          <a:off x="2195637" y="70269"/>
          <a:ext cx="1158177" cy="81119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19CD9-0D9C-41BB-9343-DD17398D713D}">
      <dsp:nvSpPr>
        <dsp:cNvPr id="0" name=""/>
        <dsp:cNvSpPr/>
      </dsp:nvSpPr>
      <dsp:spPr>
        <a:xfrm>
          <a:off x="1616548" y="216283"/>
          <a:ext cx="2316355" cy="519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Value Proposition</a:t>
          </a:r>
        </a:p>
      </dsp:txBody>
      <dsp:txXfrm>
        <a:off x="1616548" y="216283"/>
        <a:ext cx="2316355" cy="519162"/>
      </dsp:txXfrm>
    </dsp:sp>
    <dsp:sp modelId="{6527FFF7-5608-47E8-B7ED-A52BC2577655}">
      <dsp:nvSpPr>
        <dsp:cNvPr id="0" name=""/>
        <dsp:cNvSpPr/>
      </dsp:nvSpPr>
      <dsp:spPr>
        <a:xfrm>
          <a:off x="405595" y="1220768"/>
          <a:ext cx="811190" cy="81119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B9AD7-D865-4660-A790-98520BABD7F0}">
      <dsp:nvSpPr>
        <dsp:cNvPr id="0" name=""/>
        <dsp:cNvSpPr/>
      </dsp:nvSpPr>
      <dsp:spPr>
        <a:xfrm>
          <a:off x="405595" y="1220768"/>
          <a:ext cx="811190" cy="81119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680EF-137F-4527-988B-13F7261F7DB8}">
      <dsp:nvSpPr>
        <dsp:cNvPr id="0" name=""/>
        <dsp:cNvSpPr/>
      </dsp:nvSpPr>
      <dsp:spPr>
        <a:xfrm>
          <a:off x="0" y="1366783"/>
          <a:ext cx="1622381" cy="519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Use Case 1</a:t>
          </a:r>
        </a:p>
      </dsp:txBody>
      <dsp:txXfrm>
        <a:off x="0" y="1366783"/>
        <a:ext cx="1622381" cy="519162"/>
      </dsp:txXfrm>
    </dsp:sp>
    <dsp:sp modelId="{D4A860FD-BCC6-4D97-AE79-0380D37B59C3}">
      <dsp:nvSpPr>
        <dsp:cNvPr id="0" name=""/>
        <dsp:cNvSpPr/>
      </dsp:nvSpPr>
      <dsp:spPr>
        <a:xfrm>
          <a:off x="1460596" y="2371683"/>
          <a:ext cx="811190" cy="81119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67297-206E-40D9-9B7C-688965820AA6}">
      <dsp:nvSpPr>
        <dsp:cNvPr id="0" name=""/>
        <dsp:cNvSpPr/>
      </dsp:nvSpPr>
      <dsp:spPr>
        <a:xfrm>
          <a:off x="1460596" y="2371683"/>
          <a:ext cx="811190" cy="81119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400EB-766B-4551-9021-230B20D3986F}">
      <dsp:nvSpPr>
        <dsp:cNvPr id="0" name=""/>
        <dsp:cNvSpPr/>
      </dsp:nvSpPr>
      <dsp:spPr>
        <a:xfrm>
          <a:off x="1055001" y="2517697"/>
          <a:ext cx="1622381" cy="519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Feature 1</a:t>
          </a:r>
        </a:p>
      </dsp:txBody>
      <dsp:txXfrm>
        <a:off x="1055001" y="2517697"/>
        <a:ext cx="1622381" cy="519162"/>
      </dsp:txXfrm>
    </dsp:sp>
    <dsp:sp modelId="{A21E59D5-023F-484D-8CE0-0C24E45664E9}">
      <dsp:nvSpPr>
        <dsp:cNvPr id="0" name=""/>
        <dsp:cNvSpPr/>
      </dsp:nvSpPr>
      <dsp:spPr>
        <a:xfrm>
          <a:off x="1460596" y="3523574"/>
          <a:ext cx="811190" cy="81119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969B8-2CF6-42BD-91B7-97867D351EFB}">
      <dsp:nvSpPr>
        <dsp:cNvPr id="0" name=""/>
        <dsp:cNvSpPr/>
      </dsp:nvSpPr>
      <dsp:spPr>
        <a:xfrm>
          <a:off x="1460596" y="3523574"/>
          <a:ext cx="811190" cy="81119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05BB1-3DD1-4836-B441-45F5A355ABCE}">
      <dsp:nvSpPr>
        <dsp:cNvPr id="0" name=""/>
        <dsp:cNvSpPr/>
      </dsp:nvSpPr>
      <dsp:spPr>
        <a:xfrm>
          <a:off x="1055001" y="3669588"/>
          <a:ext cx="1622381" cy="519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Feature 2</a:t>
          </a:r>
        </a:p>
      </dsp:txBody>
      <dsp:txXfrm>
        <a:off x="1055001" y="3669588"/>
        <a:ext cx="1622381" cy="519162"/>
      </dsp:txXfrm>
    </dsp:sp>
    <dsp:sp modelId="{9DCCA6C8-D1D4-4EBF-B7A8-DB1707790BA0}">
      <dsp:nvSpPr>
        <dsp:cNvPr id="0" name=""/>
        <dsp:cNvSpPr/>
      </dsp:nvSpPr>
      <dsp:spPr>
        <a:xfrm>
          <a:off x="2369130" y="1252177"/>
          <a:ext cx="811190" cy="81119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2D4FD-38B3-460F-A1F3-BF010CB187CB}">
      <dsp:nvSpPr>
        <dsp:cNvPr id="0" name=""/>
        <dsp:cNvSpPr/>
      </dsp:nvSpPr>
      <dsp:spPr>
        <a:xfrm>
          <a:off x="2369130" y="1252177"/>
          <a:ext cx="811190" cy="81119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480F5-793E-4226-A327-F1D4D1B85417}">
      <dsp:nvSpPr>
        <dsp:cNvPr id="0" name=""/>
        <dsp:cNvSpPr/>
      </dsp:nvSpPr>
      <dsp:spPr>
        <a:xfrm>
          <a:off x="1963535" y="1398192"/>
          <a:ext cx="1622381" cy="519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Use Case 2</a:t>
          </a:r>
        </a:p>
      </dsp:txBody>
      <dsp:txXfrm>
        <a:off x="1963535" y="1398192"/>
        <a:ext cx="1622381" cy="519162"/>
      </dsp:txXfrm>
    </dsp:sp>
    <dsp:sp modelId="{52F0465A-2B86-42BD-817B-4AE7F3AF2F08}">
      <dsp:nvSpPr>
        <dsp:cNvPr id="0" name=""/>
        <dsp:cNvSpPr/>
      </dsp:nvSpPr>
      <dsp:spPr>
        <a:xfrm>
          <a:off x="3423678" y="2371683"/>
          <a:ext cx="811190" cy="81119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0978D-8442-47A1-9761-B8EB869D3C22}">
      <dsp:nvSpPr>
        <dsp:cNvPr id="0" name=""/>
        <dsp:cNvSpPr/>
      </dsp:nvSpPr>
      <dsp:spPr>
        <a:xfrm>
          <a:off x="3423678" y="2371683"/>
          <a:ext cx="811190" cy="81119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62691-673E-470B-985B-B1EA56845695}">
      <dsp:nvSpPr>
        <dsp:cNvPr id="0" name=""/>
        <dsp:cNvSpPr/>
      </dsp:nvSpPr>
      <dsp:spPr>
        <a:xfrm>
          <a:off x="3018083" y="2517697"/>
          <a:ext cx="1622381" cy="519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Feature 3</a:t>
          </a:r>
        </a:p>
      </dsp:txBody>
      <dsp:txXfrm>
        <a:off x="3018083" y="2517697"/>
        <a:ext cx="1622381" cy="519162"/>
      </dsp:txXfrm>
    </dsp:sp>
    <dsp:sp modelId="{646EF169-1B3E-463F-9915-41B291BE54BD}">
      <dsp:nvSpPr>
        <dsp:cNvPr id="0" name=""/>
        <dsp:cNvSpPr/>
      </dsp:nvSpPr>
      <dsp:spPr>
        <a:xfrm>
          <a:off x="3423678" y="3523574"/>
          <a:ext cx="811190" cy="81119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5B1FE-183C-4587-A296-EA1430C51C8A}">
      <dsp:nvSpPr>
        <dsp:cNvPr id="0" name=""/>
        <dsp:cNvSpPr/>
      </dsp:nvSpPr>
      <dsp:spPr>
        <a:xfrm>
          <a:off x="3423678" y="3523574"/>
          <a:ext cx="811190" cy="81119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E89D1-FE04-4D4A-AB93-E3345A229CDE}">
      <dsp:nvSpPr>
        <dsp:cNvPr id="0" name=""/>
        <dsp:cNvSpPr/>
      </dsp:nvSpPr>
      <dsp:spPr>
        <a:xfrm>
          <a:off x="3018083" y="3669588"/>
          <a:ext cx="1622381" cy="519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Feature 4</a:t>
          </a:r>
        </a:p>
      </dsp:txBody>
      <dsp:txXfrm>
        <a:off x="3018083" y="3669588"/>
        <a:ext cx="1622381" cy="519162"/>
      </dsp:txXfrm>
    </dsp:sp>
    <dsp:sp modelId="{8B83125C-2AD3-46A5-BD51-9CDAFD18BB60}">
      <dsp:nvSpPr>
        <dsp:cNvPr id="0" name=""/>
        <dsp:cNvSpPr/>
      </dsp:nvSpPr>
      <dsp:spPr>
        <a:xfrm>
          <a:off x="4332212" y="1219792"/>
          <a:ext cx="811190" cy="81119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CAAC3-7998-44A2-923C-3E3C43B75B51}">
      <dsp:nvSpPr>
        <dsp:cNvPr id="0" name=""/>
        <dsp:cNvSpPr/>
      </dsp:nvSpPr>
      <dsp:spPr>
        <a:xfrm>
          <a:off x="4332212" y="1219792"/>
          <a:ext cx="811190" cy="81119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8CB68-F964-440A-A191-6193881A6976}">
      <dsp:nvSpPr>
        <dsp:cNvPr id="0" name=""/>
        <dsp:cNvSpPr/>
      </dsp:nvSpPr>
      <dsp:spPr>
        <a:xfrm>
          <a:off x="3926616" y="1365806"/>
          <a:ext cx="1622381" cy="519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Use Case 3</a:t>
          </a:r>
        </a:p>
      </dsp:txBody>
      <dsp:txXfrm>
        <a:off x="3926616" y="1365806"/>
        <a:ext cx="1622381" cy="519162"/>
      </dsp:txXfrm>
    </dsp:sp>
    <dsp:sp modelId="{78138411-96EC-4B34-AFE0-2664FABE176A}">
      <dsp:nvSpPr>
        <dsp:cNvPr id="0" name=""/>
        <dsp:cNvSpPr/>
      </dsp:nvSpPr>
      <dsp:spPr>
        <a:xfrm>
          <a:off x="5386760" y="2371683"/>
          <a:ext cx="811190" cy="81119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34218-6DB1-439D-9E91-6AF1CCCAFA9A}">
      <dsp:nvSpPr>
        <dsp:cNvPr id="0" name=""/>
        <dsp:cNvSpPr/>
      </dsp:nvSpPr>
      <dsp:spPr>
        <a:xfrm>
          <a:off x="5386760" y="2371683"/>
          <a:ext cx="811190" cy="81119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A009A-EF8F-43B3-9670-6928F197AA1C}">
      <dsp:nvSpPr>
        <dsp:cNvPr id="0" name=""/>
        <dsp:cNvSpPr/>
      </dsp:nvSpPr>
      <dsp:spPr>
        <a:xfrm>
          <a:off x="4981164" y="2517697"/>
          <a:ext cx="1622381" cy="5191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Feature 5</a:t>
          </a:r>
        </a:p>
      </dsp:txBody>
      <dsp:txXfrm>
        <a:off x="4981164" y="2517697"/>
        <a:ext cx="1622381" cy="519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D06BC-8017-4C9D-A77A-C3D170C39844}">
      <dsp:nvSpPr>
        <dsp:cNvPr id="0" name=""/>
        <dsp:cNvSpPr/>
      </dsp:nvSpPr>
      <dsp:spPr>
        <a:xfrm>
          <a:off x="5135636" y="221369"/>
          <a:ext cx="583951" cy="583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CCB13-DD2D-48CF-80E8-6F3AE95C11C2}">
      <dsp:nvSpPr>
        <dsp:cNvPr id="0" name=""/>
        <dsp:cNvSpPr/>
      </dsp:nvSpPr>
      <dsp:spPr>
        <a:xfrm>
          <a:off x="5155506" y="240832"/>
          <a:ext cx="544763" cy="544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9</a:t>
          </a:r>
        </a:p>
      </dsp:txBody>
      <dsp:txXfrm>
        <a:off x="5233329" y="318686"/>
        <a:ext cx="389116" cy="389163"/>
      </dsp:txXfrm>
    </dsp:sp>
    <dsp:sp modelId="{53808D39-0846-49A4-8C6C-1CF13B884C0D}">
      <dsp:nvSpPr>
        <dsp:cNvPr id="0" name=""/>
        <dsp:cNvSpPr/>
      </dsp:nvSpPr>
      <dsp:spPr>
        <a:xfrm rot="2700000">
          <a:off x="4532430" y="221304"/>
          <a:ext cx="583825" cy="58382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B3124-FF0B-4B16-9F19-9D9227998172}">
      <dsp:nvSpPr>
        <dsp:cNvPr id="0" name=""/>
        <dsp:cNvSpPr/>
      </dsp:nvSpPr>
      <dsp:spPr>
        <a:xfrm>
          <a:off x="4552237" y="240783"/>
          <a:ext cx="544763" cy="544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8</a:t>
          </a:r>
        </a:p>
      </dsp:txBody>
      <dsp:txXfrm>
        <a:off x="4630060" y="318637"/>
        <a:ext cx="389116" cy="389163"/>
      </dsp:txXfrm>
    </dsp:sp>
    <dsp:sp modelId="{BC0802DE-0598-4FBD-A4B9-43BD270A2081}">
      <dsp:nvSpPr>
        <dsp:cNvPr id="0" name=""/>
        <dsp:cNvSpPr/>
      </dsp:nvSpPr>
      <dsp:spPr>
        <a:xfrm rot="2700000">
          <a:off x="3929712" y="221304"/>
          <a:ext cx="583825" cy="58382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901A6-77CB-4649-B226-FA946E63A7FA}">
      <dsp:nvSpPr>
        <dsp:cNvPr id="0" name=""/>
        <dsp:cNvSpPr/>
      </dsp:nvSpPr>
      <dsp:spPr>
        <a:xfrm>
          <a:off x="3948968" y="240832"/>
          <a:ext cx="544763" cy="544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7</a:t>
          </a:r>
        </a:p>
      </dsp:txBody>
      <dsp:txXfrm>
        <a:off x="4026791" y="318686"/>
        <a:ext cx="389116" cy="389163"/>
      </dsp:txXfrm>
    </dsp:sp>
    <dsp:sp modelId="{2405370F-CD4C-49FA-A8FE-E70493EA6F36}">
      <dsp:nvSpPr>
        <dsp:cNvPr id="0" name=""/>
        <dsp:cNvSpPr/>
      </dsp:nvSpPr>
      <dsp:spPr>
        <a:xfrm rot="2700000">
          <a:off x="3326443" y="221304"/>
          <a:ext cx="583825" cy="58382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3C6DF-6193-4C34-948A-1F80B4A1EBE7}">
      <dsp:nvSpPr>
        <dsp:cNvPr id="0" name=""/>
        <dsp:cNvSpPr/>
      </dsp:nvSpPr>
      <dsp:spPr>
        <a:xfrm>
          <a:off x="3345699" y="240832"/>
          <a:ext cx="544763" cy="544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6</a:t>
          </a:r>
        </a:p>
      </dsp:txBody>
      <dsp:txXfrm>
        <a:off x="3423522" y="318686"/>
        <a:ext cx="389116" cy="389163"/>
      </dsp:txXfrm>
    </dsp:sp>
    <dsp:sp modelId="{A17F430F-468E-4129-A273-215A30119CF3}">
      <dsp:nvSpPr>
        <dsp:cNvPr id="0" name=""/>
        <dsp:cNvSpPr/>
      </dsp:nvSpPr>
      <dsp:spPr>
        <a:xfrm rot="2700000">
          <a:off x="2723174" y="221304"/>
          <a:ext cx="583825" cy="58382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DB1E4-34A3-4719-9F9A-2914D99C33BD}">
      <dsp:nvSpPr>
        <dsp:cNvPr id="0" name=""/>
        <dsp:cNvSpPr/>
      </dsp:nvSpPr>
      <dsp:spPr>
        <a:xfrm>
          <a:off x="2742430" y="240832"/>
          <a:ext cx="544763" cy="544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5</a:t>
          </a:r>
        </a:p>
      </dsp:txBody>
      <dsp:txXfrm>
        <a:off x="2820253" y="318686"/>
        <a:ext cx="389116" cy="389163"/>
      </dsp:txXfrm>
    </dsp:sp>
    <dsp:sp modelId="{3B70673C-3930-4B70-91F5-270C25928C03}">
      <dsp:nvSpPr>
        <dsp:cNvPr id="0" name=""/>
        <dsp:cNvSpPr/>
      </dsp:nvSpPr>
      <dsp:spPr>
        <a:xfrm rot="2700000">
          <a:off x="2119905" y="221304"/>
          <a:ext cx="583825" cy="58382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E0087-FBD1-4F19-B3F3-EDCCD334B85D}">
      <dsp:nvSpPr>
        <dsp:cNvPr id="0" name=""/>
        <dsp:cNvSpPr/>
      </dsp:nvSpPr>
      <dsp:spPr>
        <a:xfrm>
          <a:off x="2139160" y="240832"/>
          <a:ext cx="544763" cy="544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4</a:t>
          </a:r>
        </a:p>
      </dsp:txBody>
      <dsp:txXfrm>
        <a:off x="2216984" y="318686"/>
        <a:ext cx="389116" cy="389163"/>
      </dsp:txXfrm>
    </dsp:sp>
    <dsp:sp modelId="{46623929-66B3-48F1-95EB-840602B2A33D}">
      <dsp:nvSpPr>
        <dsp:cNvPr id="0" name=""/>
        <dsp:cNvSpPr/>
      </dsp:nvSpPr>
      <dsp:spPr>
        <a:xfrm rot="2700000">
          <a:off x="1516636" y="221304"/>
          <a:ext cx="583825" cy="58382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A91D0-1B96-4972-8E4D-DA054B547A61}">
      <dsp:nvSpPr>
        <dsp:cNvPr id="0" name=""/>
        <dsp:cNvSpPr/>
      </dsp:nvSpPr>
      <dsp:spPr>
        <a:xfrm>
          <a:off x="1543545" y="240783"/>
          <a:ext cx="544763" cy="544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3</a:t>
          </a:r>
        </a:p>
      </dsp:txBody>
      <dsp:txXfrm>
        <a:off x="1621369" y="318637"/>
        <a:ext cx="389116" cy="389163"/>
      </dsp:txXfrm>
    </dsp:sp>
    <dsp:sp modelId="{F1A9B137-B77A-4287-B4D3-704C6EE0F777}">
      <dsp:nvSpPr>
        <dsp:cNvPr id="0" name=""/>
        <dsp:cNvSpPr/>
      </dsp:nvSpPr>
      <dsp:spPr>
        <a:xfrm rot="2700000">
          <a:off x="913367" y="221304"/>
          <a:ext cx="583825" cy="58382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CC9E4-4CD4-45B5-BB76-8E4140ACA5C4}">
      <dsp:nvSpPr>
        <dsp:cNvPr id="0" name=""/>
        <dsp:cNvSpPr/>
      </dsp:nvSpPr>
      <dsp:spPr>
        <a:xfrm>
          <a:off x="932622" y="240832"/>
          <a:ext cx="544763" cy="544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2</a:t>
          </a:r>
        </a:p>
      </dsp:txBody>
      <dsp:txXfrm>
        <a:off x="1010446" y="318686"/>
        <a:ext cx="389116" cy="389163"/>
      </dsp:txXfrm>
    </dsp:sp>
    <dsp:sp modelId="{F58422A2-2BDA-458F-A942-A125350ADC52}">
      <dsp:nvSpPr>
        <dsp:cNvPr id="0" name=""/>
        <dsp:cNvSpPr/>
      </dsp:nvSpPr>
      <dsp:spPr>
        <a:xfrm rot="2700000">
          <a:off x="310098" y="221304"/>
          <a:ext cx="583825" cy="58382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B1EB9-FCFA-470E-96CF-9E2752DACDF3}">
      <dsp:nvSpPr>
        <dsp:cNvPr id="0" name=""/>
        <dsp:cNvSpPr/>
      </dsp:nvSpPr>
      <dsp:spPr>
        <a:xfrm>
          <a:off x="329353" y="240832"/>
          <a:ext cx="544763" cy="5448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1</a:t>
          </a:r>
        </a:p>
      </dsp:txBody>
      <dsp:txXfrm>
        <a:off x="407177" y="318686"/>
        <a:ext cx="389116" cy="389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57438-C50F-4E3C-90F4-1E4171D66B8B}" type="datetimeFigureOut">
              <a:rPr lang="en-GB" smtClean="0"/>
              <a:t>13/09/2021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50900"/>
            <a:ext cx="3309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6DE0C-28DA-4EA3-818B-D25B331D9D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1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46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2DE5681-6374-304E-B515-CDC01AAB2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6117330"/>
            <a:ext cx="1828800" cy="57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470193-D261-D447-A161-05E4F5C9F6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751" y="6136380"/>
            <a:ext cx="381000" cy="55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E487E9-4BDA-A74F-BBF9-5C4F351808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596" y="6110980"/>
            <a:ext cx="533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7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746" y="6330055"/>
            <a:ext cx="2228850" cy="365125"/>
          </a:xfrm>
        </p:spPr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F837885-3A17-AD40-A4FE-BEE0A35CC7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6117330"/>
            <a:ext cx="1828800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F1B20-3CCE-2F4E-9A42-29C802099E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751" y="6136380"/>
            <a:ext cx="381000" cy="55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24F9D-5948-3243-8756-91988D5E38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596" y="6110980"/>
            <a:ext cx="533400" cy="58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3821A2-A50D-5144-A66D-91DE8E494F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535" y="44866"/>
            <a:ext cx="1190292" cy="77227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3E0BB62-078A-774C-B9CA-5907F3E7DF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" y="73400"/>
            <a:ext cx="1679944" cy="5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2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7E868-968B-5643-8099-F3F5410C3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535" y="44866"/>
            <a:ext cx="1190292" cy="77227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B81FDD-71A7-C646-B7B0-4548EA0C23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" y="73400"/>
            <a:ext cx="1679944" cy="5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0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0324E-6559-A543-87A3-7E7D554E8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535" y="44866"/>
            <a:ext cx="1190292" cy="77227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6384E3B-8760-C644-9FE9-FCBD00ACCA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" y="73400"/>
            <a:ext cx="1679944" cy="5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8BA7CE-6932-C74B-A8E5-93AD0DB92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535" y="44866"/>
            <a:ext cx="1190292" cy="77227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EEF6205-1C50-5943-BEDC-BA86B62200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" y="73400"/>
            <a:ext cx="1679944" cy="5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0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6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0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A650-31EF-594A-A111-6B77A6C73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4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.bolat@idi.i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serkanbolat.com/" TargetMode="External"/><Relationship Id="rId4" Type="http://schemas.openxmlformats.org/officeDocument/2006/relationships/hyperlink" Target="https://www.linkedin.com/in/sbola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sv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ec.europa.eu/guide-applicants_en" TargetMode="External"/><Relationship Id="rId13" Type="http://schemas.openxmlformats.org/officeDocument/2006/relationships/hyperlink" Target="https://twitter.com/EU_EISMEA" TargetMode="External"/><Relationship Id="rId3" Type="http://schemas.openxmlformats.org/officeDocument/2006/relationships/hyperlink" Target="https://accelerator.eismea.eu/" TargetMode="External"/><Relationship Id="rId7" Type="http://schemas.openxmlformats.org/officeDocument/2006/relationships/hyperlink" Target="https://eic.ec.europa.eu/eic-frequently-asked-questions_en#ecl-inpage-348" TargetMode="External"/><Relationship Id="rId12" Type="http://schemas.openxmlformats.org/officeDocument/2006/relationships/hyperlink" Target="https://twitter.com/EUeic" TargetMode="External"/><Relationship Id="rId2" Type="http://schemas.openxmlformats.org/officeDocument/2006/relationships/hyperlink" Target="https://ec.europa.eu/info/funding-tenders/opportunities/portal/screen/opportunities/topic-details/horizon-eic-2021-acceleratoropen-01" TargetMode="External"/><Relationship Id="rId16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ic.ec.europa.eu/eic-funding-opportunities/eic-accelerator_en" TargetMode="External"/><Relationship Id="rId11" Type="http://schemas.openxmlformats.org/officeDocument/2006/relationships/hyperlink" Target="https://ufuk2020.org.tr/en" TargetMode="External"/><Relationship Id="rId5" Type="http://schemas.openxmlformats.org/officeDocument/2006/relationships/hyperlink" Target="https://eic.ec.europa.eu/system/files/2021-03/EIC%20Work%20Programme%202021.pdf" TargetMode="External"/><Relationship Id="rId15" Type="http://schemas.openxmlformats.org/officeDocument/2006/relationships/image" Target="../media/image68.jpg"/><Relationship Id="rId10" Type="http://schemas.openxmlformats.org/officeDocument/2006/relationships/hyperlink" Target="https://ec.europa.eu/info/strategy/priorities-2019-2024/european-green-deal_en" TargetMode="External"/><Relationship Id="rId4" Type="http://schemas.openxmlformats.org/officeDocument/2006/relationships/hyperlink" Target="https://th2020.zendesk.com/hc/en-us/categories/360001555713-Training-Networking-Events-Phase-II-" TargetMode="External"/><Relationship Id="rId9" Type="http://schemas.openxmlformats.org/officeDocument/2006/relationships/hyperlink" Target="https://eic.ec.europa.eu/news/european-innovation-council-applicants-day-presentations-are-available-2021-03-29_en" TargetMode="External"/><Relationship Id="rId14" Type="http://schemas.openxmlformats.org/officeDocument/2006/relationships/hyperlink" Target="https://www.linkedin.com/company/t%C3%BCbi%CC%87tak-ufuk-avrupa-program%C4%B1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info@TurkeyinH2020.eu" TargetMode="External"/><Relationship Id="rId4" Type="http://schemas.openxmlformats.org/officeDocument/2006/relationships/hyperlink" Target="http://www.turkeyinh2020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erator.eismea.eu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ec.europa.eu/info/funding-tenders/opportunities/portal/screen/opportunities/topic-details/horizon-eic-2021-acceleratoropen-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https://th2020.zendesk.com/hc/en-us/articles/4405020206482-PWT-SME-11-EIC-Accelerator-Project-Writing-Training-for-SM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649" y="1885129"/>
            <a:ext cx="8839199" cy="1223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Turkey in Horizon 2020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649" y="3158828"/>
            <a:ext cx="8839199" cy="1328642"/>
          </a:xfrm>
        </p:spPr>
        <p:txBody>
          <a:bodyPr>
            <a:noAutofit/>
          </a:bodyPr>
          <a:lstStyle/>
          <a:p>
            <a:r>
              <a:rPr lang="tr-T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</a:t>
            </a:r>
            <a:r>
              <a:rPr lang="tr-T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EIC Accelerator 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Full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Proposal </a:t>
            </a:r>
            <a:r>
              <a:rPr lang="tr-T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Application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Process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C58550-2245-CD42-AF12-3676F13B8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451" y="-89652"/>
            <a:ext cx="2133600" cy="13843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30D1136-5B54-CC40-B62B-4F5D9F93C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6117330"/>
            <a:ext cx="1828800" cy="571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6BACC6-B716-7F4C-91DD-02CB73CD0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751" y="6136380"/>
            <a:ext cx="381000" cy="55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6873A0-AAF5-9645-9319-064E0FCFD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596" y="6110980"/>
            <a:ext cx="533400" cy="5842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8DA60C6-033E-254B-A306-23182B94C4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01" y="1160308"/>
            <a:ext cx="2120900" cy="736600"/>
          </a:xfrm>
          <a:prstGeom prst="rect">
            <a:avLst/>
          </a:prstGeom>
        </p:spPr>
      </p:pic>
      <p:sp>
        <p:nvSpPr>
          <p:cNvPr id="19" name="Subtitle 3">
            <a:extLst>
              <a:ext uri="{FF2B5EF4-FFF2-40B4-BE49-F238E27FC236}">
                <a16:creationId xmlns:a16="http://schemas.microsoft.com/office/drawing/2014/main" id="{CAA9C3F4-A0B2-AE49-8656-6DE108FDD579}"/>
              </a:ext>
            </a:extLst>
          </p:cNvPr>
          <p:cNvSpPr txBox="1">
            <a:spLocks/>
          </p:cNvSpPr>
          <p:nvPr/>
        </p:nvSpPr>
        <p:spPr>
          <a:xfrm>
            <a:off x="1524000" y="4447309"/>
            <a:ext cx="6858000" cy="143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BE264-E119-3142-B007-E2130EBAB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5701" y="1924894"/>
            <a:ext cx="3086100" cy="30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3A38BD-01E9-44A6-AB23-74199012508A}"/>
              </a:ext>
            </a:extLst>
          </p:cNvPr>
          <p:cNvSpPr txBox="1"/>
          <p:nvPr/>
        </p:nvSpPr>
        <p:spPr>
          <a:xfrm>
            <a:off x="1616088" y="4998841"/>
            <a:ext cx="6624320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400" b="1" dirty="0">
                <a:solidFill>
                  <a:schemeClr val="bg1"/>
                </a:solidFill>
                <a:latin typeface="Calibri" panose="020F0502020204030204"/>
              </a:rPr>
              <a:t>Project </a:t>
            </a:r>
            <a:r>
              <a:rPr lang="tr-TR" sz="2400" b="1" dirty="0" err="1">
                <a:solidFill>
                  <a:schemeClr val="bg1"/>
                </a:solidFill>
                <a:latin typeface="Calibri" panose="020F0502020204030204"/>
              </a:rPr>
              <a:t>Writing</a:t>
            </a:r>
            <a:r>
              <a:rPr lang="tr-TR" sz="24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tr-TR" sz="2400" b="1" dirty="0" err="1">
                <a:solidFill>
                  <a:schemeClr val="bg1"/>
                </a:solidFill>
                <a:latin typeface="Calibri" panose="020F0502020204030204"/>
              </a:rPr>
              <a:t>Camp</a:t>
            </a:r>
            <a:r>
              <a:rPr lang="tr-TR" sz="2400" b="1" dirty="0">
                <a:solidFill>
                  <a:schemeClr val="bg1"/>
                </a:solidFill>
                <a:latin typeface="Calibri" panose="020F0502020204030204"/>
              </a:rPr>
              <a:t> 6</a:t>
            </a: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400" b="1" dirty="0" err="1">
                <a:solidFill>
                  <a:schemeClr val="bg1"/>
                </a:solidFill>
                <a:latin typeface="Calibri" panose="020F0502020204030204"/>
              </a:rPr>
              <a:t>September</a:t>
            </a:r>
            <a:r>
              <a:rPr lang="tr-TR" sz="2400" b="1" dirty="0">
                <a:solidFill>
                  <a:schemeClr val="bg1"/>
                </a:solidFill>
                <a:latin typeface="Calibri" panose="020F0502020204030204"/>
              </a:rPr>
              <a:t> 16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89984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996" y="460380"/>
            <a:ext cx="7268007" cy="642791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Proposal Writing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59" y="1395095"/>
            <a:ext cx="9196346" cy="4934960"/>
          </a:xfrm>
        </p:spPr>
        <p:txBody>
          <a:bodyPr>
            <a:noAutofit/>
          </a:bodyPr>
          <a:lstStyle/>
          <a:p>
            <a:pPr marL="4119563" indent="-236538"/>
            <a:r>
              <a:rPr lang="en-US" sz="2600" dirty="0">
                <a:latin typeface="+mj-lt"/>
              </a:rPr>
              <a:t>EIC provides </a:t>
            </a:r>
            <a:r>
              <a:rPr lang="en-US" sz="2600" b="1" dirty="0">
                <a:latin typeface="+mj-lt"/>
              </a:rPr>
              <a:t>3-day business coaching </a:t>
            </a:r>
            <a:r>
              <a:rPr lang="en-US" sz="2600" dirty="0">
                <a:latin typeface="+mj-lt"/>
              </a:rPr>
              <a:t>to help develop full proposal</a:t>
            </a:r>
          </a:p>
          <a:p>
            <a:pPr marL="4119563" indent="-236538"/>
            <a:r>
              <a:rPr lang="en-US" sz="2600" dirty="0">
                <a:latin typeface="+mj-lt"/>
              </a:rPr>
              <a:t>You can </a:t>
            </a:r>
            <a:r>
              <a:rPr lang="en-US" sz="2600" b="1" dirty="0">
                <a:latin typeface="+mj-lt"/>
              </a:rPr>
              <a:t>revise</a:t>
            </a:r>
            <a:r>
              <a:rPr lang="en-US" sz="2600" dirty="0">
                <a:latin typeface="+mj-lt"/>
              </a:rPr>
              <a:t> most things from short application </a:t>
            </a:r>
          </a:p>
          <a:p>
            <a:pPr marL="4119563" indent="-236538"/>
            <a:r>
              <a:rPr lang="en-US" sz="2600" b="1" dirty="0">
                <a:latin typeface="+mj-lt"/>
              </a:rPr>
              <a:t>Address the evaluator comments </a:t>
            </a:r>
            <a:r>
              <a:rPr lang="en-US" sz="2600" dirty="0">
                <a:latin typeface="+mj-lt"/>
              </a:rPr>
              <a:t>on your short application</a:t>
            </a:r>
          </a:p>
          <a:p>
            <a:pPr marL="403225" indent="-285750"/>
            <a:r>
              <a:rPr lang="en-US" sz="2600" dirty="0">
                <a:latin typeface="+mj-lt"/>
              </a:rPr>
              <a:t>Give </a:t>
            </a:r>
            <a:r>
              <a:rPr lang="en-US" sz="2600" b="1" dirty="0">
                <a:latin typeface="+mj-lt"/>
              </a:rPr>
              <a:t>equal importance </a:t>
            </a:r>
            <a:r>
              <a:rPr lang="en-US" sz="2600" dirty="0">
                <a:latin typeface="+mj-lt"/>
              </a:rPr>
              <a:t>on every aspect of your project</a:t>
            </a:r>
          </a:p>
          <a:p>
            <a:pPr marL="403225" indent="-285750"/>
            <a:r>
              <a:rPr lang="en-US" sz="2600" dirty="0">
                <a:latin typeface="+mj-lt"/>
              </a:rPr>
              <a:t>Organize your thoughts, </a:t>
            </a:r>
            <a:r>
              <a:rPr lang="en-US" sz="2600" b="1" dirty="0">
                <a:latin typeface="+mj-lt"/>
              </a:rPr>
              <a:t>avoid confusion </a:t>
            </a:r>
            <a:r>
              <a:rPr lang="en-US" sz="2600" dirty="0">
                <a:latin typeface="+mj-lt"/>
              </a:rPr>
              <a:t>and brainstorming</a:t>
            </a:r>
          </a:p>
          <a:p>
            <a:pPr marL="403225" indent="-285750"/>
            <a:r>
              <a:rPr lang="en-US" sz="2600" dirty="0">
                <a:latin typeface="+mj-lt"/>
              </a:rPr>
              <a:t>Consider </a:t>
            </a:r>
            <a:r>
              <a:rPr lang="en-US" sz="2600" b="1" dirty="0">
                <a:latin typeface="+mj-lt"/>
              </a:rPr>
              <a:t>emerging </a:t>
            </a:r>
            <a:r>
              <a:rPr lang="en-US" sz="2600" dirty="0">
                <a:latin typeface="+mj-lt"/>
              </a:rPr>
              <a:t>developments and competition, do not write just for today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62B59B-2C4A-4388-95DC-B8491FF7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6798B927-37BB-4D9B-AACE-81EBCA00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04" y="1413137"/>
            <a:ext cx="3623306" cy="23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42C4C96-4329-4F25-BEFF-84E46611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631" y="840717"/>
            <a:ext cx="6819921" cy="94138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1BB511D-C706-4D25-A7EA-350F138E9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52" y="1831662"/>
            <a:ext cx="5255591" cy="86420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9B771A2-4F3C-4FFF-A41C-851B7D92C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962" y="2839877"/>
            <a:ext cx="3753070" cy="63076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46F9AE7-F0B7-4A7B-A78E-5899D07A9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509" y="3483261"/>
            <a:ext cx="4384639" cy="64318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5A36634-14FD-4157-984E-20078D6A5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097" y="5452077"/>
            <a:ext cx="5255591" cy="68695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A2AE5A1-2747-49E9-B6B0-0360F7029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5662" y="4147828"/>
            <a:ext cx="3601999" cy="666094"/>
          </a:xfrm>
          <a:prstGeom prst="rect">
            <a:avLst/>
          </a:prstGeom>
        </p:spPr>
      </p:pic>
      <p:pic>
        <p:nvPicPr>
          <p:cNvPr id="16" name="Resim 15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020990F7-36EA-4F25-8B56-229FF5696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7452" y="4819003"/>
            <a:ext cx="1908146" cy="644100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297B0AE4-9ADC-4B5F-BF44-94A465D100A4}"/>
              </a:ext>
            </a:extLst>
          </p:cNvPr>
          <p:cNvSpPr txBox="1"/>
          <p:nvPr/>
        </p:nvSpPr>
        <p:spPr>
          <a:xfrm>
            <a:off x="3130208" y="270411"/>
            <a:ext cx="36870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b="1" dirty="0">
                <a:latin typeface="+mj-lt"/>
              </a:rPr>
              <a:t>Business Plan</a:t>
            </a:r>
            <a:r>
              <a:rPr lang="en-US" sz="3800" b="1" dirty="0" err="1">
                <a:latin typeface="+mj-lt"/>
              </a:rPr>
              <a:t>ning</a:t>
            </a:r>
            <a:endParaRPr lang="en-US" sz="3800" b="1" dirty="0">
              <a:latin typeface="+mj-lt"/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3258633D-171B-465D-9355-D6900D661224}"/>
              </a:ext>
            </a:extLst>
          </p:cNvPr>
          <p:cNvSpPr txBox="1"/>
          <p:nvPr/>
        </p:nvSpPr>
        <p:spPr>
          <a:xfrm>
            <a:off x="2265966" y="2839877"/>
            <a:ext cx="10678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>
                <a:solidFill>
                  <a:srgbClr val="7D3953"/>
                </a:solidFill>
                <a:latin typeface="+mj-lt"/>
              </a:rPr>
              <a:t>Know</a:t>
            </a:r>
            <a:endParaRPr lang="tr-TR" sz="2000" b="1" dirty="0">
              <a:solidFill>
                <a:srgbClr val="7D3953"/>
              </a:solidFill>
              <a:latin typeface="+mj-lt"/>
            </a:endParaRPr>
          </a:p>
          <a:p>
            <a:pPr algn="ctr"/>
            <a:endParaRPr lang="tr-TR" sz="2400" b="1" dirty="0">
              <a:solidFill>
                <a:srgbClr val="7D3953"/>
              </a:solidFill>
              <a:latin typeface="+mj-lt"/>
            </a:endParaRPr>
          </a:p>
          <a:p>
            <a:pPr algn="ctr"/>
            <a:r>
              <a:rPr lang="tr-TR" sz="2000" b="1" dirty="0" err="1">
                <a:solidFill>
                  <a:srgbClr val="7D3953"/>
                </a:solidFill>
                <a:latin typeface="+mj-lt"/>
              </a:rPr>
              <a:t>Prepare</a:t>
            </a:r>
            <a:endParaRPr lang="tr-TR" sz="2000" b="1" dirty="0">
              <a:solidFill>
                <a:srgbClr val="7D3953"/>
              </a:solidFill>
              <a:latin typeface="+mj-lt"/>
            </a:endParaRPr>
          </a:p>
          <a:p>
            <a:pPr algn="ctr"/>
            <a:endParaRPr lang="tr-TR" sz="2400" b="1" dirty="0">
              <a:solidFill>
                <a:srgbClr val="7D3953"/>
              </a:solidFill>
              <a:latin typeface="+mj-lt"/>
            </a:endParaRPr>
          </a:p>
          <a:p>
            <a:pPr algn="ctr"/>
            <a:r>
              <a:rPr lang="tr-TR" sz="2000" b="1" dirty="0" err="1">
                <a:solidFill>
                  <a:srgbClr val="7D3953"/>
                </a:solidFill>
                <a:latin typeface="+mj-lt"/>
              </a:rPr>
              <a:t>Enter</a:t>
            </a:r>
            <a:endParaRPr lang="tr-TR" sz="2000" b="1" dirty="0">
              <a:solidFill>
                <a:srgbClr val="7D3953"/>
              </a:solidFill>
              <a:latin typeface="+mj-lt"/>
            </a:endParaRPr>
          </a:p>
          <a:p>
            <a:pPr algn="ctr"/>
            <a:endParaRPr lang="tr-TR" sz="2400" b="1" dirty="0">
              <a:solidFill>
                <a:srgbClr val="7D3953"/>
              </a:solidFill>
              <a:latin typeface="+mj-lt"/>
            </a:endParaRPr>
          </a:p>
          <a:p>
            <a:pPr algn="ctr"/>
            <a:r>
              <a:rPr lang="tr-TR" sz="2000" b="1" dirty="0" err="1">
                <a:solidFill>
                  <a:srgbClr val="7D3953"/>
                </a:solidFill>
                <a:latin typeface="+mj-lt"/>
              </a:rPr>
              <a:t>Scale</a:t>
            </a:r>
            <a:endParaRPr lang="tr-TR" sz="2000" b="1" dirty="0">
              <a:solidFill>
                <a:srgbClr val="7D3953"/>
              </a:solidFill>
              <a:latin typeface="+mj-lt"/>
            </a:endParaRPr>
          </a:p>
          <a:p>
            <a:pPr algn="ctr"/>
            <a:endParaRPr lang="tr-TR" sz="2000" b="1" dirty="0">
              <a:solidFill>
                <a:srgbClr val="7D3953"/>
              </a:solidFill>
              <a:latin typeface="+mj-lt"/>
            </a:endParaRPr>
          </a:p>
          <a:p>
            <a:pPr algn="ctr"/>
            <a:r>
              <a:rPr lang="tr-TR" sz="2000" b="1" dirty="0" err="1">
                <a:solidFill>
                  <a:srgbClr val="7D3953"/>
                </a:solidFill>
                <a:latin typeface="+mj-lt"/>
              </a:rPr>
              <a:t>Impact</a:t>
            </a:r>
            <a:endParaRPr lang="en-US" sz="2000" b="1" dirty="0">
              <a:solidFill>
                <a:srgbClr val="7D3953"/>
              </a:solidFill>
              <a:latin typeface="+mj-lt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7D01307C-7CC4-4F12-BE31-DEFBA0E44F84}"/>
              </a:ext>
            </a:extLst>
          </p:cNvPr>
          <p:cNvSpPr txBox="1"/>
          <p:nvPr/>
        </p:nvSpPr>
        <p:spPr>
          <a:xfrm>
            <a:off x="668594" y="1054978"/>
            <a:ext cx="124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7030A0"/>
                </a:solidFill>
                <a:latin typeface="+mj-lt"/>
              </a:rPr>
              <a:t>Ideation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51BCD58C-4629-40FE-8FD5-E6BA16AE4A97}"/>
              </a:ext>
            </a:extLst>
          </p:cNvPr>
          <p:cNvSpPr txBox="1"/>
          <p:nvPr/>
        </p:nvSpPr>
        <p:spPr>
          <a:xfrm>
            <a:off x="668594" y="2008324"/>
            <a:ext cx="183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7030A0"/>
                </a:solidFill>
                <a:latin typeface="+mj-lt"/>
              </a:rPr>
              <a:t>Development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AD07D43D-084F-4D04-A538-9E9A2518AD2B}"/>
              </a:ext>
            </a:extLst>
          </p:cNvPr>
          <p:cNvSpPr txBox="1"/>
          <p:nvPr/>
        </p:nvSpPr>
        <p:spPr>
          <a:xfrm>
            <a:off x="668594" y="4207560"/>
            <a:ext cx="155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7030A0"/>
                </a:solidFill>
                <a:latin typeface="+mj-lt"/>
              </a:rPr>
              <a:t>Go2Market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3413EF37-5B1F-4C9A-8923-0F67EC82B060}"/>
              </a:ext>
            </a:extLst>
          </p:cNvPr>
          <p:cNvCxnSpPr>
            <a:cxnSpLocks/>
          </p:cNvCxnSpPr>
          <p:nvPr/>
        </p:nvCxnSpPr>
        <p:spPr>
          <a:xfrm>
            <a:off x="668594" y="1782101"/>
            <a:ext cx="85979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>
            <a:extLst>
              <a:ext uri="{FF2B5EF4-FFF2-40B4-BE49-F238E27FC236}">
                <a16:creationId xmlns:a16="http://schemas.microsoft.com/office/drawing/2014/main" id="{09E2F981-C27D-4354-92A4-A39AD068A8F5}"/>
              </a:ext>
            </a:extLst>
          </p:cNvPr>
          <p:cNvCxnSpPr>
            <a:cxnSpLocks/>
          </p:cNvCxnSpPr>
          <p:nvPr/>
        </p:nvCxnSpPr>
        <p:spPr>
          <a:xfrm>
            <a:off x="668594" y="2695869"/>
            <a:ext cx="85979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3C65004B-0658-4F1D-A836-937E8DB59B6C}"/>
              </a:ext>
            </a:extLst>
          </p:cNvPr>
          <p:cNvCxnSpPr>
            <a:cxnSpLocks/>
          </p:cNvCxnSpPr>
          <p:nvPr/>
        </p:nvCxnSpPr>
        <p:spPr>
          <a:xfrm>
            <a:off x="668594" y="6139028"/>
            <a:ext cx="85979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Bağlayıcı 32">
            <a:extLst>
              <a:ext uri="{FF2B5EF4-FFF2-40B4-BE49-F238E27FC236}">
                <a16:creationId xmlns:a16="http://schemas.microsoft.com/office/drawing/2014/main" id="{112BA554-3028-4679-B1F9-2B3A340623FE}"/>
              </a:ext>
            </a:extLst>
          </p:cNvPr>
          <p:cNvCxnSpPr>
            <a:cxnSpLocks/>
          </p:cNvCxnSpPr>
          <p:nvPr/>
        </p:nvCxnSpPr>
        <p:spPr>
          <a:xfrm>
            <a:off x="668594" y="840717"/>
            <a:ext cx="85979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ayt Numarası Yer Tutucusu 41">
            <a:extLst>
              <a:ext uri="{FF2B5EF4-FFF2-40B4-BE49-F238E27FC236}">
                <a16:creationId xmlns:a16="http://schemas.microsoft.com/office/drawing/2014/main" id="{1C170F93-8F7D-4AEB-B709-262BDA85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1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0" y="638520"/>
            <a:ext cx="990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i="0" dirty="0">
                <a:solidFill>
                  <a:srgbClr val="0F141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Business planning in b</a:t>
            </a:r>
            <a:r>
              <a:rPr lang="tr-TR" sz="3800" b="1" i="0" dirty="0" err="1">
                <a:solidFill>
                  <a:srgbClr val="0F141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reakthrough</a:t>
            </a:r>
            <a:r>
              <a:rPr lang="tr-TR" sz="3800" b="1" i="0" dirty="0">
                <a:solidFill>
                  <a:srgbClr val="0F141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3800" b="1" dirty="0" err="1">
                <a:solidFill>
                  <a:srgbClr val="0F141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innovations</a:t>
            </a:r>
            <a:endParaRPr lang="tr-TR" sz="3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8A9BC13D-ED46-48AC-AC32-F85F4A6F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69" y="1483563"/>
            <a:ext cx="1508741" cy="226544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3DE5601-A24A-4B82-A9DD-7648B2CA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310" y="3860125"/>
            <a:ext cx="1511861" cy="2266658"/>
          </a:xfrm>
          <a:prstGeom prst="rect">
            <a:avLst/>
          </a:prstGeom>
        </p:spPr>
      </p:pic>
      <p:pic>
        <p:nvPicPr>
          <p:cNvPr id="12" name="Resim 11" descr="metin içeren bir resim&#10;&#10;Açıklama otomatik olarak oluşturuldu">
            <a:extLst>
              <a:ext uri="{FF2B5EF4-FFF2-40B4-BE49-F238E27FC236}">
                <a16:creationId xmlns:a16="http://schemas.microsoft.com/office/drawing/2014/main" id="{07103D46-E540-4932-AE25-849F1D5F0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333" y="1451593"/>
            <a:ext cx="1510298" cy="2265447"/>
          </a:xfrm>
          <a:prstGeom prst="rect">
            <a:avLst/>
          </a:prstGeom>
        </p:spPr>
      </p:pic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67BE9DCC-AECD-4C97-8410-39D8AAA9F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262" y="1474196"/>
            <a:ext cx="1511106" cy="2266659"/>
          </a:xfrm>
          <a:prstGeom prst="rect">
            <a:avLst/>
          </a:prstGeom>
        </p:spPr>
      </p:pic>
      <p:pic>
        <p:nvPicPr>
          <p:cNvPr id="6" name="Resim 5" descr="metin, beyaz tahta içeren bir resim&#10;&#10;Açıklama otomatik olarak oluşturuldu">
            <a:extLst>
              <a:ext uri="{FF2B5EF4-FFF2-40B4-BE49-F238E27FC236}">
                <a16:creationId xmlns:a16="http://schemas.microsoft.com/office/drawing/2014/main" id="{8D1AECDE-553B-432F-9FF5-D45A695F6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633" y="1477438"/>
            <a:ext cx="1511106" cy="2266660"/>
          </a:xfrm>
          <a:prstGeom prst="rect">
            <a:avLst/>
          </a:prstGeom>
        </p:spPr>
      </p:pic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CCB23D56-3F50-486D-B5A2-817D5E524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462" y="3849051"/>
            <a:ext cx="1511227" cy="226684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8AD5736-17AF-4D28-9805-25458E2CC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7446" y="3849051"/>
            <a:ext cx="1511107" cy="226666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64B54EF-E59D-4C6E-B676-E15D6E3E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8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76" y="592384"/>
            <a:ext cx="9356652" cy="642791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Ideation | Opportunities, Risks, Innovation</a:t>
            </a:r>
            <a:endParaRPr lang="en-GB" sz="3800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62B59B-2C4A-4388-95DC-B8491FF7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DB8D9CE-9C55-4939-A3D2-1A2C9D158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049305"/>
              </p:ext>
            </p:extLst>
          </p:nvPr>
        </p:nvGraphicFramePr>
        <p:xfrm>
          <a:off x="1073150" y="1773888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69CBF76-9A2F-4A9A-AE2F-65E17712312E}"/>
              </a:ext>
            </a:extLst>
          </p:cNvPr>
          <p:cNvSpPr txBox="1"/>
          <p:nvPr/>
        </p:nvSpPr>
        <p:spPr>
          <a:xfrm>
            <a:off x="2899918" y="1212936"/>
            <a:ext cx="202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Innovativeness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1CD75-9AA0-43B4-94CA-90CCF7371978}"/>
              </a:ext>
            </a:extLst>
          </p:cNvPr>
          <p:cNvSpPr txBox="1"/>
          <p:nvPr/>
        </p:nvSpPr>
        <p:spPr>
          <a:xfrm>
            <a:off x="1582396" y="1433689"/>
            <a:ext cx="128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AF667-3BF5-4F82-AE19-18E55DA14D74}"/>
              </a:ext>
            </a:extLst>
          </p:cNvPr>
          <p:cNvSpPr txBox="1"/>
          <p:nvPr/>
        </p:nvSpPr>
        <p:spPr>
          <a:xfrm>
            <a:off x="4948502" y="1434258"/>
            <a:ext cx="171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Positioning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C2381-FC40-4E16-A5C0-4A54E92E1525}"/>
              </a:ext>
            </a:extLst>
          </p:cNvPr>
          <p:cNvSpPr txBox="1"/>
          <p:nvPr/>
        </p:nvSpPr>
        <p:spPr>
          <a:xfrm>
            <a:off x="363619" y="1982184"/>
            <a:ext cx="105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Pains</a:t>
            </a:r>
          </a:p>
        </p:txBody>
      </p:sp>
      <p:sp>
        <p:nvSpPr>
          <p:cNvPr id="21" name="Scroll: Vertical 20">
            <a:extLst>
              <a:ext uri="{FF2B5EF4-FFF2-40B4-BE49-F238E27FC236}">
                <a16:creationId xmlns:a16="http://schemas.microsoft.com/office/drawing/2014/main" id="{05A8331F-56C2-49B7-AD4B-BE3C7D8FC426}"/>
              </a:ext>
            </a:extLst>
          </p:cNvPr>
          <p:cNvSpPr/>
          <p:nvPr/>
        </p:nvSpPr>
        <p:spPr>
          <a:xfrm>
            <a:off x="7582034" y="4771097"/>
            <a:ext cx="1564149" cy="1235484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ED61C-2847-482D-896A-94B50C9969AA}"/>
              </a:ext>
            </a:extLst>
          </p:cNvPr>
          <p:cNvSpPr txBox="1"/>
          <p:nvPr/>
        </p:nvSpPr>
        <p:spPr>
          <a:xfrm>
            <a:off x="7624886" y="5006810"/>
            <a:ext cx="147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Packages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670EA4-47AD-4CBB-9A46-84AC53316043}"/>
              </a:ext>
            </a:extLst>
          </p:cNvPr>
          <p:cNvSpPr txBox="1"/>
          <p:nvPr/>
        </p:nvSpPr>
        <p:spPr>
          <a:xfrm>
            <a:off x="6721577" y="19848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Gains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D49AD4-EADC-4DE4-BF72-E004D9A36150}"/>
              </a:ext>
            </a:extLst>
          </p:cNvPr>
          <p:cNvCxnSpPr/>
          <p:nvPr/>
        </p:nvCxnSpPr>
        <p:spPr>
          <a:xfrm>
            <a:off x="1415671" y="2246030"/>
            <a:ext cx="1042394" cy="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7728D1-61FA-4866-AFFD-E0E415AB7179}"/>
              </a:ext>
            </a:extLst>
          </p:cNvPr>
          <p:cNvCxnSpPr/>
          <p:nvPr/>
        </p:nvCxnSpPr>
        <p:spPr>
          <a:xfrm>
            <a:off x="5338619" y="2246030"/>
            <a:ext cx="1042394" cy="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Multidocument 18">
            <a:extLst>
              <a:ext uri="{FF2B5EF4-FFF2-40B4-BE49-F238E27FC236}">
                <a16:creationId xmlns:a16="http://schemas.microsoft.com/office/drawing/2014/main" id="{A20D180E-CB4A-436C-BD8E-D77E2A2C3897}"/>
              </a:ext>
            </a:extLst>
          </p:cNvPr>
          <p:cNvSpPr/>
          <p:nvPr/>
        </p:nvSpPr>
        <p:spPr>
          <a:xfrm>
            <a:off x="7982420" y="2852541"/>
            <a:ext cx="1478446" cy="1152917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CA41181-C0F3-4CDD-88D2-35D09B218835}"/>
              </a:ext>
            </a:extLst>
          </p:cNvPr>
          <p:cNvSpPr/>
          <p:nvPr/>
        </p:nvSpPr>
        <p:spPr>
          <a:xfrm>
            <a:off x="1240266" y="1492928"/>
            <a:ext cx="1463040" cy="365760"/>
          </a:xfrm>
          <a:prstGeom prst="roundRect">
            <a:avLst>
              <a:gd name="adj" fmla="val 3583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F43FC1-5909-4E40-B4B2-6EB240513857}"/>
              </a:ext>
            </a:extLst>
          </p:cNvPr>
          <p:cNvSpPr txBox="1"/>
          <p:nvPr/>
        </p:nvSpPr>
        <p:spPr>
          <a:xfrm>
            <a:off x="8228166" y="3198166"/>
            <a:ext cx="120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Risks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5C0AADD-20EB-405F-875A-B46CB4F87BF1}"/>
              </a:ext>
            </a:extLst>
          </p:cNvPr>
          <p:cNvSpPr/>
          <p:nvPr/>
        </p:nvSpPr>
        <p:spPr>
          <a:xfrm rot="575750">
            <a:off x="6695644" y="5222170"/>
            <a:ext cx="865620" cy="32187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EE9F85-749E-493A-BEA0-E46115706BF7}"/>
              </a:ext>
            </a:extLst>
          </p:cNvPr>
          <p:cNvSpPr/>
          <p:nvPr/>
        </p:nvSpPr>
        <p:spPr>
          <a:xfrm>
            <a:off x="2941880" y="1272411"/>
            <a:ext cx="1920240" cy="365760"/>
          </a:xfrm>
          <a:prstGeom prst="roundRect">
            <a:avLst>
              <a:gd name="adj" fmla="val 3157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B75202-5341-4C95-A936-2FC1CE1188C6}"/>
              </a:ext>
            </a:extLst>
          </p:cNvPr>
          <p:cNvSpPr/>
          <p:nvPr/>
        </p:nvSpPr>
        <p:spPr>
          <a:xfrm>
            <a:off x="4977998" y="1492927"/>
            <a:ext cx="1463040" cy="365760"/>
          </a:xfrm>
          <a:prstGeom prst="roundRect">
            <a:avLst>
              <a:gd name="adj" fmla="val 4009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100B6C-1FE6-4BB7-954A-A86F08201DA1}"/>
              </a:ext>
            </a:extLst>
          </p:cNvPr>
          <p:cNvCxnSpPr>
            <a:cxnSpLocks/>
          </p:cNvCxnSpPr>
          <p:nvPr/>
        </p:nvCxnSpPr>
        <p:spPr>
          <a:xfrm>
            <a:off x="2458065" y="1925172"/>
            <a:ext cx="475050" cy="774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4417BB-A4F0-4303-BC59-24A50EEC843E}"/>
              </a:ext>
            </a:extLst>
          </p:cNvPr>
          <p:cNvCxnSpPr>
            <a:cxnSpLocks/>
          </p:cNvCxnSpPr>
          <p:nvPr/>
        </p:nvCxnSpPr>
        <p:spPr>
          <a:xfrm>
            <a:off x="3873655" y="1670070"/>
            <a:ext cx="0" cy="1357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3D8958-3AF9-4BEA-8149-25459058DA39}"/>
              </a:ext>
            </a:extLst>
          </p:cNvPr>
          <p:cNvCxnSpPr/>
          <p:nvPr/>
        </p:nvCxnSpPr>
        <p:spPr>
          <a:xfrm flipH="1">
            <a:off x="4730225" y="1940379"/>
            <a:ext cx="608394" cy="1243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1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996" y="537209"/>
            <a:ext cx="7268007" cy="642791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Development | Stages, Team</a:t>
            </a:r>
            <a:endParaRPr lang="en-GB" sz="3800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62B59B-2C4A-4388-95DC-B8491FF7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D7BCDEF0-EBF1-4679-BE1C-E43E0B0C8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263680"/>
              </p:ext>
            </p:extLst>
          </p:nvPr>
        </p:nvGraphicFramePr>
        <p:xfrm>
          <a:off x="1998625" y="1952042"/>
          <a:ext cx="5908749" cy="102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64109B74-C35A-4A29-8E17-C0E3C834AC55}"/>
              </a:ext>
            </a:extLst>
          </p:cNvPr>
          <p:cNvSpPr txBox="1"/>
          <p:nvPr/>
        </p:nvSpPr>
        <p:spPr>
          <a:xfrm>
            <a:off x="206890" y="1716580"/>
            <a:ext cx="358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Technology Readiness Level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735145-6890-4889-AE2C-3141F32B83FC}"/>
              </a:ext>
            </a:extLst>
          </p:cNvPr>
          <p:cNvSpPr txBox="1"/>
          <p:nvPr/>
        </p:nvSpPr>
        <p:spPr>
          <a:xfrm>
            <a:off x="529411" y="2677586"/>
            <a:ext cx="326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Business Readiness Level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0A6C6-20E9-4477-8946-40D4E93E9F04}"/>
              </a:ext>
            </a:extLst>
          </p:cNvPr>
          <p:cNvSpPr txBox="1"/>
          <p:nvPr/>
        </p:nvSpPr>
        <p:spPr>
          <a:xfrm>
            <a:off x="5166202" y="1318664"/>
            <a:ext cx="157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Innovation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A22183-6F2E-4EC1-A840-A7F9FE97436E}"/>
              </a:ext>
            </a:extLst>
          </p:cNvPr>
          <p:cNvSpPr txBox="1"/>
          <p:nvPr/>
        </p:nvSpPr>
        <p:spPr>
          <a:xfrm>
            <a:off x="6358152" y="3096320"/>
            <a:ext cx="2228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Market/Scale up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0646D5D-39AB-4083-8478-A37DDB0C266F}"/>
              </a:ext>
            </a:extLst>
          </p:cNvPr>
          <p:cNvSpPr/>
          <p:nvPr/>
        </p:nvSpPr>
        <p:spPr>
          <a:xfrm rot="5400000">
            <a:off x="5737724" y="995604"/>
            <a:ext cx="314285" cy="1883736"/>
          </a:xfrm>
          <a:prstGeom prst="leftBrace">
            <a:avLst>
              <a:gd name="adj1" fmla="val 24275"/>
              <a:gd name="adj2" fmla="val 516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36E923-5054-4879-9282-DBBFA8D62D64}"/>
              </a:ext>
            </a:extLst>
          </p:cNvPr>
          <p:cNvCxnSpPr/>
          <p:nvPr/>
        </p:nvCxnSpPr>
        <p:spPr>
          <a:xfrm>
            <a:off x="7432158" y="2775396"/>
            <a:ext cx="0" cy="3657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34">
            <a:extLst>
              <a:ext uri="{FF2B5EF4-FFF2-40B4-BE49-F238E27FC236}">
                <a16:creationId xmlns:a16="http://schemas.microsoft.com/office/drawing/2014/main" id="{0203BA2E-ACC3-4F05-B20A-E9BDB5952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67328"/>
              </p:ext>
            </p:extLst>
          </p:nvPr>
        </p:nvGraphicFramePr>
        <p:xfrm>
          <a:off x="1098253" y="3598791"/>
          <a:ext cx="77405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659">
                  <a:extLst>
                    <a:ext uri="{9D8B030D-6E8A-4147-A177-3AD203B41FA5}">
                      <a16:colId xmlns:a16="http://schemas.microsoft.com/office/drawing/2014/main" val="768273514"/>
                    </a:ext>
                  </a:extLst>
                </a:gridCol>
                <a:gridCol w="1913860">
                  <a:extLst>
                    <a:ext uri="{9D8B030D-6E8A-4147-A177-3AD203B41FA5}">
                      <a16:colId xmlns:a16="http://schemas.microsoft.com/office/drawing/2014/main" val="1563392241"/>
                    </a:ext>
                  </a:extLst>
                </a:gridCol>
                <a:gridCol w="1924493">
                  <a:extLst>
                    <a:ext uri="{9D8B030D-6E8A-4147-A177-3AD203B41FA5}">
                      <a16:colId xmlns:a16="http://schemas.microsoft.com/office/drawing/2014/main" val="96363454"/>
                    </a:ext>
                  </a:extLst>
                </a:gridCol>
                <a:gridCol w="1959492">
                  <a:extLst>
                    <a:ext uri="{9D8B030D-6E8A-4147-A177-3AD203B41FA5}">
                      <a16:colId xmlns:a16="http://schemas.microsoft.com/office/drawing/2014/main" val="63664007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+mj-lt"/>
                        </a:rPr>
                        <a:t>Work Packages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4093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+mj-lt"/>
                        </a:rPr>
                        <a:t>≥3 WPs for Innovation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≥2 WPs for Market/Scale 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50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+mj-lt"/>
                        </a:rPr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+mj-lt"/>
                        </a:rPr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Deliverables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06545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Milestones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Milestones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874504"/>
                  </a:ext>
                </a:extLst>
              </a:tr>
            </a:tbl>
          </a:graphicData>
        </a:graphic>
      </p:graphicFrame>
      <p:pic>
        <p:nvPicPr>
          <p:cNvPr id="36" name="Graphic 35" descr="Users with solid fill">
            <a:extLst>
              <a:ext uri="{FF2B5EF4-FFF2-40B4-BE49-F238E27FC236}">
                <a16:creationId xmlns:a16="http://schemas.microsoft.com/office/drawing/2014/main" id="{7A5C9272-C177-4D7D-AB40-2F46F6833C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05087" y="5460062"/>
            <a:ext cx="742737" cy="742737"/>
          </a:xfrm>
          <a:prstGeom prst="rect">
            <a:avLst/>
          </a:prstGeom>
        </p:spPr>
      </p:pic>
      <p:pic>
        <p:nvPicPr>
          <p:cNvPr id="38" name="Graphic 37" descr="Group of people with solid fill">
            <a:extLst>
              <a:ext uri="{FF2B5EF4-FFF2-40B4-BE49-F238E27FC236}">
                <a16:creationId xmlns:a16="http://schemas.microsoft.com/office/drawing/2014/main" id="{DB902F2C-D11E-4540-AD4D-68A5E5E1FC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11315" y="5479147"/>
            <a:ext cx="1349197" cy="103347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01EBA17-9052-491A-8D42-5B376F6699FD}"/>
              </a:ext>
            </a:extLst>
          </p:cNvPr>
          <p:cNvSpPr txBox="1"/>
          <p:nvPr/>
        </p:nvSpPr>
        <p:spPr>
          <a:xfrm>
            <a:off x="4041182" y="5578054"/>
            <a:ext cx="182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recruitment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DFDC5A5-DE95-496E-B20E-C1F9E94ECFFF}"/>
              </a:ext>
            </a:extLst>
          </p:cNvPr>
          <p:cNvCxnSpPr>
            <a:cxnSpLocks/>
          </p:cNvCxnSpPr>
          <p:nvPr/>
        </p:nvCxnSpPr>
        <p:spPr>
          <a:xfrm>
            <a:off x="3551276" y="5842327"/>
            <a:ext cx="548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0C7C339-A0B3-4406-8783-315451EB8A67}"/>
              </a:ext>
            </a:extLst>
          </p:cNvPr>
          <p:cNvCxnSpPr>
            <a:cxnSpLocks/>
          </p:cNvCxnSpPr>
          <p:nvPr/>
        </p:nvCxnSpPr>
        <p:spPr>
          <a:xfrm>
            <a:off x="5809512" y="5831431"/>
            <a:ext cx="548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Boardroom with solid fill">
            <a:extLst>
              <a:ext uri="{FF2B5EF4-FFF2-40B4-BE49-F238E27FC236}">
                <a16:creationId xmlns:a16="http://schemas.microsoft.com/office/drawing/2014/main" id="{CBD94DA0-72C4-4DDC-9DC7-FF135FED3D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18542" y="53516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209"/>
            <a:ext cx="9906000" cy="6427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Go2Market | Know, Prepare, Enter, Scale, Impact</a:t>
            </a:r>
            <a:endParaRPr lang="en-GB" sz="3600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62B59B-2C4A-4388-95DC-B8491FF7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15</a:t>
            </a:fld>
            <a:endParaRPr lang="en-US" dirty="0"/>
          </a:p>
        </p:txBody>
      </p:sp>
      <p:pic>
        <p:nvPicPr>
          <p:cNvPr id="18" name="Resim 5">
            <a:extLst>
              <a:ext uri="{FF2B5EF4-FFF2-40B4-BE49-F238E27FC236}">
                <a16:creationId xmlns:a16="http://schemas.microsoft.com/office/drawing/2014/main" id="{74869B01-C992-4D0C-B6B1-A8641819F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171" y="1141944"/>
            <a:ext cx="4647630" cy="147072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944E234-11F4-44C3-BE5A-A127C6523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72" b="35416"/>
          <a:stretch/>
        </p:blipFill>
        <p:spPr>
          <a:xfrm>
            <a:off x="784150" y="1180000"/>
            <a:ext cx="3319532" cy="1008406"/>
          </a:xfrm>
          <a:prstGeom prst="rect">
            <a:avLst/>
          </a:prstGeom>
        </p:spPr>
      </p:pic>
      <p:pic>
        <p:nvPicPr>
          <p:cNvPr id="30" name="Resim 13">
            <a:extLst>
              <a:ext uri="{FF2B5EF4-FFF2-40B4-BE49-F238E27FC236}">
                <a16:creationId xmlns:a16="http://schemas.microsoft.com/office/drawing/2014/main" id="{1D3D1319-A489-41E7-85F9-4E2AA11A4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736" y="4598465"/>
            <a:ext cx="2412547" cy="1722326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5137141-1216-494A-82E1-FF07D044C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44715"/>
              </p:ext>
            </p:extLst>
          </p:nvPr>
        </p:nvGraphicFramePr>
        <p:xfrm>
          <a:off x="4861172" y="2562624"/>
          <a:ext cx="4501914" cy="195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555">
                  <a:extLst>
                    <a:ext uri="{9D8B030D-6E8A-4147-A177-3AD203B41FA5}">
                      <a16:colId xmlns:a16="http://schemas.microsoft.com/office/drawing/2014/main" val="1937112188"/>
                    </a:ext>
                  </a:extLst>
                </a:gridCol>
                <a:gridCol w="714236">
                  <a:extLst>
                    <a:ext uri="{9D8B030D-6E8A-4147-A177-3AD203B41FA5}">
                      <a16:colId xmlns:a16="http://schemas.microsoft.com/office/drawing/2014/main" val="379750603"/>
                    </a:ext>
                  </a:extLst>
                </a:gridCol>
                <a:gridCol w="714236">
                  <a:extLst>
                    <a:ext uri="{9D8B030D-6E8A-4147-A177-3AD203B41FA5}">
                      <a16:colId xmlns:a16="http://schemas.microsoft.com/office/drawing/2014/main" val="741228385"/>
                    </a:ext>
                  </a:extLst>
                </a:gridCol>
                <a:gridCol w="1833887">
                  <a:extLst>
                    <a:ext uri="{9D8B030D-6E8A-4147-A177-3AD203B41FA5}">
                      <a16:colId xmlns:a16="http://schemas.microsoft.com/office/drawing/2014/main" val="1475730271"/>
                    </a:ext>
                  </a:extLst>
                </a:gridCol>
              </a:tblGrid>
              <a:tr h="344506">
                <a:tc gridSpan="4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Business 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829376"/>
                  </a:ext>
                </a:extLst>
              </a:tr>
              <a:tr h="53809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Key Activities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Value Proposition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Customer Relationship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5652318"/>
                  </a:ext>
                </a:extLst>
              </a:tr>
              <a:tr h="53809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Resources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Channels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39602627"/>
                  </a:ext>
                </a:extLst>
              </a:tr>
              <a:tr h="538099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Costs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Revenues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9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9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Revenues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22659"/>
                  </a:ext>
                </a:extLst>
              </a:tr>
            </a:tbl>
          </a:graphicData>
        </a:graphic>
      </p:graphicFrame>
      <p:pic>
        <p:nvPicPr>
          <p:cNvPr id="32" name="Resim 5">
            <a:extLst>
              <a:ext uri="{FF2B5EF4-FFF2-40B4-BE49-F238E27FC236}">
                <a16:creationId xmlns:a16="http://schemas.microsoft.com/office/drawing/2014/main" id="{13A5FDE5-B019-46C3-B219-8A173E349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77" y="2286012"/>
            <a:ext cx="4543079" cy="3817290"/>
          </a:xfrm>
          <a:prstGeom prst="rect">
            <a:avLst/>
          </a:prstGeom>
        </p:spPr>
      </p:pic>
      <p:pic>
        <p:nvPicPr>
          <p:cNvPr id="35" name="Resim 2" descr="ok içeren bir resim&#10;&#10;Açıklama otomatik olarak oluşturuldu">
            <a:extLst>
              <a:ext uri="{FF2B5EF4-FFF2-40B4-BE49-F238E27FC236}">
                <a16:creationId xmlns:a16="http://schemas.microsoft.com/office/drawing/2014/main" id="{150D5F5F-B851-44F2-9A25-39D38A23CE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128" t="13854" r="31777" b="13705"/>
          <a:stretch/>
        </p:blipFill>
        <p:spPr>
          <a:xfrm>
            <a:off x="162380" y="4706740"/>
            <a:ext cx="1442338" cy="13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9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2742048" y="516226"/>
            <a:ext cx="4421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b="1" dirty="0">
                <a:latin typeface="+mj-lt"/>
              </a:rPr>
              <a:t>Pitch </a:t>
            </a:r>
            <a:r>
              <a:rPr lang="tr-TR" sz="3800" b="1" dirty="0" err="1">
                <a:latin typeface="+mj-lt"/>
              </a:rPr>
              <a:t>Deck</a:t>
            </a:r>
            <a:endParaRPr lang="tr-TR" sz="3800" b="1" dirty="0">
              <a:latin typeface="+mj-lt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0C21C4F-37E0-4525-8B29-F97444EA27B5}"/>
              </a:ext>
            </a:extLst>
          </p:cNvPr>
          <p:cNvSpPr txBox="1"/>
          <p:nvPr/>
        </p:nvSpPr>
        <p:spPr>
          <a:xfrm>
            <a:off x="3991048" y="1751617"/>
            <a:ext cx="55269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0000"/>
                </a:solidFill>
                <a:latin typeface="+mj-lt"/>
              </a:rPr>
              <a:t>No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slide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limit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, 10-12 slides suggestible</a:t>
            </a:r>
            <a:endParaRPr lang="tr-TR" sz="2600" dirty="0">
              <a:solidFill>
                <a:srgbClr val="000000"/>
              </a:solidFill>
              <a:latin typeface="+mj-lt"/>
            </a:endParaRP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0000"/>
                </a:solidFill>
                <a:latin typeface="+mj-lt"/>
              </a:rPr>
              <a:t>No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pre-defined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Template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, .pdf only</a:t>
            </a:r>
            <a:endParaRPr lang="tr-TR" sz="2600" dirty="0">
              <a:solidFill>
                <a:srgbClr val="000000"/>
              </a:solidFill>
              <a:latin typeface="+mj-lt"/>
            </a:endParaRP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0000"/>
                </a:solidFill>
                <a:latin typeface="+mj-lt"/>
              </a:rPr>
              <a:t>Pitch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Deck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will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be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used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Jury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Interview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if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invited</a:t>
            </a:r>
            <a:endParaRPr lang="tr-TR" sz="2600" dirty="0">
              <a:solidFill>
                <a:srgbClr val="000000"/>
              </a:solidFill>
              <a:latin typeface="+mj-lt"/>
            </a:endParaRP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dirty="0" err="1">
                <a:solidFill>
                  <a:srgbClr val="000000"/>
                </a:solidFill>
                <a:latin typeface="+mj-lt"/>
              </a:rPr>
              <a:t>Summarize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visualize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c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+mj-lt"/>
              </a:rPr>
              <a:t>omplet</a:t>
            </a:r>
            <a:r>
              <a:rPr lang="tr-TR" sz="2600" b="0" i="0" u="none" strike="noStrike" baseline="0" dirty="0">
                <a:solidFill>
                  <a:srgbClr val="000000"/>
                </a:solidFill>
                <a:latin typeface="+mj-lt"/>
              </a:rPr>
              <a:t>e </a:t>
            </a:r>
            <a:r>
              <a:rPr lang="tr-TR" sz="2600" b="0" i="0" u="none" strike="noStrike" baseline="0" dirty="0" err="1">
                <a:solidFill>
                  <a:srgbClr val="000000"/>
                </a:solidFill>
                <a:latin typeface="+mj-lt"/>
              </a:rPr>
              <a:t>the</a:t>
            </a:r>
            <a:r>
              <a:rPr lang="tr-TR" sz="26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+mj-lt"/>
              </a:rPr>
              <a:t>information </a:t>
            </a:r>
            <a:r>
              <a:rPr lang="tr-TR" sz="2600" b="0" i="0" u="none" strike="noStrike" baseline="0" dirty="0" err="1">
                <a:solidFill>
                  <a:srgbClr val="000000"/>
                </a:solidFill>
                <a:latin typeface="+mj-lt"/>
              </a:rPr>
              <a:t>shared</a:t>
            </a:r>
            <a:r>
              <a:rPr lang="tr-TR" sz="26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+mj-lt"/>
              </a:rPr>
              <a:t>in the </a:t>
            </a:r>
            <a:r>
              <a:rPr lang="tr-TR" sz="2600" b="0" i="0" u="none" strike="noStrike" baseline="0" dirty="0">
                <a:solidFill>
                  <a:srgbClr val="000000"/>
                </a:solidFill>
                <a:latin typeface="+mj-lt"/>
              </a:rPr>
              <a:t>online 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+mj-lt"/>
              </a:rPr>
              <a:t>form</a:t>
            </a:r>
            <a:r>
              <a:rPr lang="tr-TR" sz="2600" b="0" i="0" u="none" strike="noStrike" baseline="0" dirty="0">
                <a:solidFill>
                  <a:srgbClr val="000000"/>
                </a:solidFill>
                <a:latin typeface="+mj-lt"/>
              </a:rPr>
              <a:t>s; </a:t>
            </a:r>
            <a:r>
              <a:rPr lang="tr-TR" sz="2600" b="0" i="0" u="none" strike="noStrike" baseline="0" dirty="0" err="1">
                <a:solidFill>
                  <a:srgbClr val="000000"/>
                </a:solidFill>
                <a:latin typeface="+mj-lt"/>
              </a:rPr>
              <a:t>avoid</a:t>
            </a:r>
            <a:r>
              <a:rPr lang="tr-TR" sz="26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2600" b="0" i="0" u="none" strike="noStrike" baseline="0" dirty="0" err="1">
                <a:solidFill>
                  <a:srgbClr val="000000"/>
                </a:solidFill>
                <a:latin typeface="+mj-lt"/>
              </a:rPr>
              <a:t>repetitions</a:t>
            </a:r>
            <a:endParaRPr lang="tr-TR" sz="2600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CB5BC60-012B-42C0-B8C0-6E4B4435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A311943-A00C-4B2C-AF64-A6A01344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87" y="1858725"/>
            <a:ext cx="3259310" cy="25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9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1219201" y="480134"/>
            <a:ext cx="74823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+mj-lt"/>
              </a:rPr>
              <a:t>Freedom-to-Operate (FTO) Analysis</a:t>
            </a:r>
            <a:endParaRPr lang="tr-TR" sz="3800" b="1" dirty="0">
              <a:latin typeface="+mj-lt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0C21C4F-37E0-4525-8B29-F97444EA27B5}"/>
              </a:ext>
            </a:extLst>
          </p:cNvPr>
          <p:cNvSpPr txBox="1"/>
          <p:nvPr/>
        </p:nvSpPr>
        <p:spPr>
          <a:xfrm>
            <a:off x="3765755" y="1848630"/>
            <a:ext cx="56240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0000"/>
                </a:solidFill>
                <a:latin typeface="+mj-lt"/>
              </a:rPr>
              <a:t>No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pre-defined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Template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, .pdf only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Describe your IP (Intellectual Property)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Outline the market barriers and restrictions related to IP Rights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Conclude that you have FTO to develop and commercialize your innovation with no IP infringement</a:t>
            </a:r>
            <a:endParaRPr lang="tr-TR" sz="2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CB5BC60-012B-42C0-B8C0-6E4B4435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A picture containing different&#10;&#10;Description automatically generated">
            <a:extLst>
              <a:ext uri="{FF2B5EF4-FFF2-40B4-BE49-F238E27FC236}">
                <a16:creationId xmlns:a16="http://schemas.microsoft.com/office/drawing/2014/main" id="{B8C76557-1014-4707-8247-524F4A63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26" y="2074939"/>
            <a:ext cx="2305665" cy="27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9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1209368" y="450637"/>
            <a:ext cx="74921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+mj-lt"/>
              </a:rPr>
              <a:t>Data Management Plan (DMP)</a:t>
            </a:r>
            <a:endParaRPr lang="tr-TR" sz="3800" b="1" dirty="0">
              <a:latin typeface="+mj-lt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CB5BC60-012B-42C0-B8C0-6E4B4435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80ABC48-6FD5-471C-8DF9-423F7178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305" y="1487703"/>
            <a:ext cx="3979528" cy="442472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0C21C4F-37E0-4525-8B29-F97444EA27B5}"/>
              </a:ext>
            </a:extLst>
          </p:cNvPr>
          <p:cNvSpPr txBox="1"/>
          <p:nvPr/>
        </p:nvSpPr>
        <p:spPr>
          <a:xfrm>
            <a:off x="425303" y="1447047"/>
            <a:ext cx="63243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0000"/>
                </a:solidFill>
                <a:latin typeface="+mj-lt"/>
              </a:rPr>
              <a:t>No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pre-defined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Template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, .pdf only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No fully developed DMP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Summarize </a:t>
            </a:r>
          </a:p>
          <a:p>
            <a:pPr marL="688975" indent="-403225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what data will be collected, </a:t>
            </a:r>
            <a:br>
              <a:rPr lang="en-US" sz="2600" dirty="0">
                <a:solidFill>
                  <a:srgbClr val="000000"/>
                </a:solidFill>
                <a:latin typeface="+mj-lt"/>
              </a:rPr>
            </a:br>
            <a:r>
              <a:rPr lang="en-US" sz="2600" dirty="0">
                <a:solidFill>
                  <a:srgbClr val="000000"/>
                </a:solidFill>
                <a:latin typeface="+mj-lt"/>
              </a:rPr>
              <a:t>processed and/or generated</a:t>
            </a:r>
          </a:p>
          <a:p>
            <a:pPr marL="688975" indent="-403225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which methodology and/or </a:t>
            </a:r>
            <a:br>
              <a:rPr lang="en-US" sz="2600" dirty="0">
                <a:solidFill>
                  <a:srgbClr val="000000"/>
                </a:solidFill>
                <a:latin typeface="+mj-lt"/>
              </a:rPr>
            </a:br>
            <a:r>
              <a:rPr lang="en-US" sz="2600" dirty="0">
                <a:solidFill>
                  <a:srgbClr val="000000"/>
                </a:solidFill>
                <a:latin typeface="+mj-lt"/>
              </a:rPr>
              <a:t>standards will be applied</a:t>
            </a:r>
          </a:p>
          <a:p>
            <a:pPr marL="688975" indent="-403225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how data will be shared and/or preserved during the project and beyond</a:t>
            </a:r>
          </a:p>
        </p:txBody>
      </p:sp>
    </p:spTree>
    <p:extLst>
      <p:ext uri="{BB962C8B-B14F-4D97-AF65-F5344CB8AC3E}">
        <p14:creationId xmlns:p14="http://schemas.microsoft.com/office/powerpoint/2010/main" val="418122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2742048" y="388399"/>
            <a:ext cx="4421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+mj-lt"/>
              </a:rPr>
              <a:t>Financial Information</a:t>
            </a:r>
            <a:r>
              <a:rPr lang="tr-TR" sz="3800" b="1" dirty="0">
                <a:latin typeface="+mj-lt"/>
              </a:rPr>
              <a:t>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0C21C4F-37E0-4525-8B29-F97444EA27B5}"/>
              </a:ext>
            </a:extLst>
          </p:cNvPr>
          <p:cNvSpPr txBox="1"/>
          <p:nvPr/>
        </p:nvSpPr>
        <p:spPr>
          <a:xfrm>
            <a:off x="6003955" y="2105559"/>
            <a:ext cx="3269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D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ownloadable Excel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Template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available</a:t>
            </a:r>
            <a:endParaRPr lang="en-US" sz="2600" dirty="0">
              <a:solidFill>
                <a:srgbClr val="000000"/>
              </a:solidFill>
              <a:latin typeface="+mj-lt"/>
            </a:endParaRP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C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overs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next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 3 </a:t>
            </a:r>
            <a:r>
              <a:rPr lang="tr-TR" sz="2600" dirty="0" err="1">
                <a:solidFill>
                  <a:srgbClr val="000000"/>
                </a:solidFill>
                <a:latin typeface="+mj-lt"/>
              </a:rPr>
              <a:t>years</a:t>
            </a:r>
            <a:endParaRPr lang="tr-TR" sz="2600" dirty="0">
              <a:solidFill>
                <a:srgbClr val="000000"/>
              </a:solidFill>
              <a:latin typeface="+mj-lt"/>
            </a:endParaRP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N</a:t>
            </a:r>
            <a:r>
              <a:rPr lang="tr-TR" sz="2600" dirty="0">
                <a:solidFill>
                  <a:srgbClr val="000000"/>
                </a:solidFill>
                <a:latin typeface="+mj-lt"/>
              </a:rPr>
              <a:t>o pre-determined financial ratios or projections to meet</a:t>
            </a:r>
            <a:endParaRPr lang="tr-TR" sz="2600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CB5BC60-012B-42C0-B8C0-6E4B4435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418354B-2CFE-48B1-AAA2-2299021FF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03788"/>
              </p:ext>
            </p:extLst>
          </p:nvPr>
        </p:nvGraphicFramePr>
        <p:xfrm>
          <a:off x="319353" y="1274248"/>
          <a:ext cx="2874010" cy="2377440"/>
        </p:xfrm>
        <a:graphic>
          <a:graphicData uri="http://schemas.openxmlformats.org/drawingml/2006/table">
            <a:tbl>
              <a:tblPr firstRow="1" firstCol="1" bandRow="1"/>
              <a:tblGrid>
                <a:gridCol w="2874010">
                  <a:extLst>
                    <a:ext uri="{9D8B030D-6E8A-4147-A177-3AD203B41FA5}">
                      <a16:colId xmlns:a16="http://schemas.microsoft.com/office/drawing/2014/main" val="908497282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P&amp;L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4128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Revenues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56273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Gross Margin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4256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Selling, General and Administrative expenses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630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R&amp;D expenses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3685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operational expenses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42217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EBITDA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06444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Interest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29183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revenues/expenses (including grants)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32585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EBT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9850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Taxes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67782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Net Income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435112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BA967B0B-E14F-44D9-B001-C9283099C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42928"/>
              </p:ext>
            </p:extLst>
          </p:nvPr>
        </p:nvGraphicFramePr>
        <p:xfrm>
          <a:off x="319353" y="3816666"/>
          <a:ext cx="3269615" cy="2179320"/>
        </p:xfrm>
        <a:graphic>
          <a:graphicData uri="http://schemas.openxmlformats.org/drawingml/2006/table">
            <a:tbl>
              <a:tblPr firstRow="1" firstCol="1" bandRow="1"/>
              <a:tblGrid>
                <a:gridCol w="3269615">
                  <a:extLst>
                    <a:ext uri="{9D8B030D-6E8A-4147-A177-3AD203B41FA5}">
                      <a16:colId xmlns:a16="http://schemas.microsoft.com/office/drawing/2014/main" val="2816620595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CASHFLOWS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1221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Cashflows from operating activities (net)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0477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Cashflows from investing activities (net)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64541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Cashflows from financing activities (net)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07867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which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03813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Proceeds from grants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7372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Proceeds from issuance of debt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79847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Repayment of debt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1747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Proceeds from issuance of equity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0263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Dividends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41781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Net increase/decrease in cash and cash equivalents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2606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A87447C6-E3D8-4E49-A135-5EA853F30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19515"/>
              </p:ext>
            </p:extLst>
          </p:nvPr>
        </p:nvGraphicFramePr>
        <p:xfrm>
          <a:off x="3588968" y="1274248"/>
          <a:ext cx="1884045" cy="3969385"/>
        </p:xfrm>
        <a:graphic>
          <a:graphicData uri="http://schemas.openxmlformats.org/drawingml/2006/table">
            <a:tbl>
              <a:tblPr firstRow="1" firstCol="1" bandRow="1"/>
              <a:tblGrid>
                <a:gridCol w="1884045">
                  <a:extLst>
                    <a:ext uri="{9D8B030D-6E8A-4147-A177-3AD203B41FA5}">
                      <a16:colId xmlns:a16="http://schemas.microsoft.com/office/drawing/2014/main" val="884093527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BALANCE SHEET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287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assets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02356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which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2222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Cash and cash equivalents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4704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Inventory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31455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Accounts receivable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29003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Property and Equipment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533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Intangible assets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7958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assets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2972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Outstanding liabilities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2711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which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81998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Accounts payable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766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Short-term debt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528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Long-term debt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13686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liabilities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1335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6288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which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26691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Share capital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3977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Retained Earnings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145039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equity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8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83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FFAD04E-BD59-4E9B-AB7C-2AB92384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B0DA520-2F21-49C1-B980-E992328DE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12" y="1802480"/>
            <a:ext cx="3629792" cy="3253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5E5357-8AC5-4132-862B-CA43C72C312B}"/>
              </a:ext>
            </a:extLst>
          </p:cNvPr>
          <p:cNvSpPr txBox="1"/>
          <p:nvPr/>
        </p:nvSpPr>
        <p:spPr>
          <a:xfrm>
            <a:off x="5915514" y="2367169"/>
            <a:ext cx="30749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Serkan Bolat</a:t>
            </a:r>
          </a:p>
          <a:p>
            <a:pPr algn="r"/>
            <a:endParaRPr lang="en-US" sz="2000" dirty="0">
              <a:latin typeface="+mj-lt"/>
              <a:hlinkClick r:id="rId3"/>
            </a:endParaRPr>
          </a:p>
          <a:p>
            <a:pPr algn="r"/>
            <a:r>
              <a:rPr lang="en-US" sz="2000" dirty="0">
                <a:latin typeface="+mj-lt"/>
                <a:hlinkClick r:id="rId3"/>
              </a:rPr>
              <a:t>s.bolat@idi.ie</a:t>
            </a:r>
            <a:endParaRPr lang="en-US" sz="2000" dirty="0">
              <a:latin typeface="+mj-lt"/>
            </a:endParaRPr>
          </a:p>
          <a:p>
            <a:pPr algn="r"/>
            <a:r>
              <a:rPr lang="en-US" sz="2000" dirty="0">
                <a:latin typeface="+mj-lt"/>
                <a:hlinkClick r:id="rId4"/>
              </a:rPr>
              <a:t>linkedin.com/in/</a:t>
            </a:r>
            <a:r>
              <a:rPr lang="en-US" sz="2000" dirty="0" err="1">
                <a:latin typeface="+mj-lt"/>
                <a:hlinkClick r:id="rId4"/>
              </a:rPr>
              <a:t>sbolat</a:t>
            </a:r>
            <a:endParaRPr lang="en-US" sz="2000" dirty="0">
              <a:latin typeface="+mj-lt"/>
            </a:endParaRPr>
          </a:p>
          <a:p>
            <a:pPr algn="r"/>
            <a:r>
              <a:rPr lang="en-US" sz="2000" dirty="0">
                <a:latin typeface="+mj-lt"/>
                <a:hlinkClick r:id="rId5"/>
              </a:rPr>
              <a:t>serkanbolat.com</a:t>
            </a:r>
            <a:endParaRPr lang="en-US" sz="2000" dirty="0">
              <a:latin typeface="+mj-lt"/>
            </a:endParaRPr>
          </a:p>
          <a:p>
            <a:pPr algn="r"/>
            <a:r>
              <a:rPr lang="en-US" sz="2000" dirty="0">
                <a:latin typeface="+mj-lt"/>
              </a:rPr>
              <a:t>Istanbul</a:t>
            </a:r>
          </a:p>
        </p:txBody>
      </p:sp>
      <p:pic>
        <p:nvPicPr>
          <p:cNvPr id="6" name="Resim 5" descr="kişi, adam, giyme, poz içeren bir resim&#10;&#10;Açıklama otomatik olarak oluşturuldu">
            <a:extLst>
              <a:ext uri="{FF2B5EF4-FFF2-40B4-BE49-F238E27FC236}">
                <a16:creationId xmlns:a16="http://schemas.microsoft.com/office/drawing/2014/main" id="{79C9A4ED-0BB3-48AB-9EC8-265C1E6FE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940" y="2410253"/>
            <a:ext cx="1528119" cy="20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16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2742048" y="425953"/>
            <a:ext cx="4421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+mj-lt"/>
              </a:rPr>
              <a:t>Letters of Intent</a:t>
            </a:r>
            <a:endParaRPr lang="tr-TR" sz="3800" b="1" dirty="0">
              <a:latin typeface="+mj-lt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0C21C4F-37E0-4525-8B29-F97444EA27B5}"/>
              </a:ext>
            </a:extLst>
          </p:cNvPr>
          <p:cNvSpPr txBox="1"/>
          <p:nvPr/>
        </p:nvSpPr>
        <p:spPr>
          <a:xfrm>
            <a:off x="1358615" y="1550161"/>
            <a:ext cx="779698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Optional Upload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No Template, .pdf only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Letters of Intent/Support, Reference Letters, E-mails,…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From Investors, Pilot Customers, Stakeholders,…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CB5BC60-012B-42C0-B8C0-6E4B4435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 descr="A close-up of a pe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A260293B-BC8C-4496-B2B6-DE9F8AB1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48" y="4385014"/>
            <a:ext cx="4542504" cy="14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4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2742047" y="437633"/>
            <a:ext cx="4421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+mj-lt"/>
              </a:rPr>
              <a:t>Annex</a:t>
            </a:r>
            <a:endParaRPr lang="tr-TR" sz="3800" b="1" dirty="0">
              <a:latin typeface="+mj-lt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CB5BC60-012B-42C0-B8C0-6E4B4435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Metin kutusu 1">
            <a:extLst>
              <a:ext uri="{FF2B5EF4-FFF2-40B4-BE49-F238E27FC236}">
                <a16:creationId xmlns:a16="http://schemas.microsoft.com/office/drawing/2014/main" id="{F92F29F6-AD42-482C-B9CA-F3C881B39917}"/>
              </a:ext>
            </a:extLst>
          </p:cNvPr>
          <p:cNvSpPr txBox="1"/>
          <p:nvPr/>
        </p:nvSpPr>
        <p:spPr>
          <a:xfrm>
            <a:off x="494070" y="1429189"/>
            <a:ext cx="51791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Optional Upload, max. 10 pages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No Template, .pdf only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Do not repeat the info in online forms and mandatory uploads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Employee CVs, company history, feasibility report, and a business plan are not the best choices 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j-lt"/>
              </a:rPr>
              <a:t>You may share images, graphs, tables, illustrations, or testimonials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AD54F0A-50F1-41FD-B2AA-48AD6365D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12" y="2210348"/>
            <a:ext cx="3844413" cy="25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92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1362940" y="460966"/>
            <a:ext cx="71801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b="1" dirty="0">
                <a:latin typeface="+mj-lt"/>
              </a:rPr>
              <a:t>Full </a:t>
            </a:r>
            <a:r>
              <a:rPr lang="tr-TR" sz="3800" b="1" dirty="0" err="1">
                <a:latin typeface="+mj-lt"/>
              </a:rPr>
              <a:t>Proposal</a:t>
            </a:r>
            <a:r>
              <a:rPr lang="tr-TR" sz="3800" b="1" dirty="0">
                <a:latin typeface="+mj-lt"/>
              </a:rPr>
              <a:t> Evaluation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0C21C4F-37E0-4525-8B29-F97444EA27B5}"/>
              </a:ext>
            </a:extLst>
          </p:cNvPr>
          <p:cNvSpPr txBox="1"/>
          <p:nvPr/>
        </p:nvSpPr>
        <p:spPr>
          <a:xfrm>
            <a:off x="444193" y="1577674"/>
            <a:ext cx="934064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067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latin typeface="+mj-lt"/>
              </a:rPr>
              <a:t>3  </a:t>
            </a:r>
            <a:r>
              <a:rPr lang="en-US" sz="2600" dirty="0">
                <a:latin typeface="+mj-lt"/>
              </a:rPr>
              <a:t>main </a:t>
            </a:r>
            <a:r>
              <a:rPr lang="tr-TR" sz="2600" dirty="0" err="1">
                <a:latin typeface="+mj-lt"/>
              </a:rPr>
              <a:t>criteria</a:t>
            </a:r>
            <a:r>
              <a:rPr lang="en-US" sz="2600" dirty="0">
                <a:latin typeface="+mj-lt"/>
              </a:rPr>
              <a:t>, </a:t>
            </a:r>
            <a:r>
              <a:rPr lang="tr-TR" sz="2600" dirty="0">
                <a:latin typeface="+mj-lt"/>
              </a:rPr>
              <a:t>3  </a:t>
            </a:r>
            <a:r>
              <a:rPr lang="tr-TR" sz="2600" dirty="0" err="1">
                <a:latin typeface="+mj-lt"/>
              </a:rPr>
              <a:t>evaluators</a:t>
            </a:r>
            <a:r>
              <a:rPr lang="tr-TR" sz="2600" dirty="0">
                <a:latin typeface="+mj-lt"/>
              </a:rPr>
              <a:t> </a:t>
            </a:r>
            <a:endParaRPr lang="en-US" sz="2600" dirty="0">
              <a:latin typeface="+mj-lt"/>
            </a:endParaRPr>
          </a:p>
          <a:p>
            <a:pPr marL="286067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N</a:t>
            </a:r>
            <a:r>
              <a:rPr lang="tr-TR" sz="2600" dirty="0">
                <a:latin typeface="+mj-lt"/>
              </a:rPr>
              <a:t>o </a:t>
            </a:r>
            <a:r>
              <a:rPr lang="tr-TR" sz="2600" dirty="0" err="1">
                <a:latin typeface="+mj-lt"/>
              </a:rPr>
              <a:t>scor</a:t>
            </a:r>
            <a:r>
              <a:rPr lang="en-GB" sz="2600" dirty="0">
                <a:latin typeface="+mj-lt"/>
              </a:rPr>
              <a:t>es, No ranking; </a:t>
            </a:r>
            <a:r>
              <a:rPr lang="tr-TR" sz="2600" dirty="0" err="1">
                <a:latin typeface="+mj-lt"/>
              </a:rPr>
              <a:t>only</a:t>
            </a:r>
            <a:r>
              <a:rPr lang="tr-TR" sz="2600" dirty="0">
                <a:latin typeface="+mj-lt"/>
              </a:rPr>
              <a:t> </a:t>
            </a:r>
            <a:r>
              <a:rPr lang="tr-TR" sz="2600" b="1" dirty="0" err="1">
                <a:latin typeface="+mj-lt"/>
              </a:rPr>
              <a:t>Go</a:t>
            </a:r>
            <a:r>
              <a:rPr lang="tr-TR" sz="2600" dirty="0">
                <a:latin typeface="+mj-lt"/>
              </a:rPr>
              <a:t> </a:t>
            </a:r>
            <a:r>
              <a:rPr lang="tr-TR" sz="2600" dirty="0" err="1">
                <a:latin typeface="+mj-lt"/>
              </a:rPr>
              <a:t>and</a:t>
            </a:r>
            <a:r>
              <a:rPr lang="tr-TR" sz="2600" dirty="0">
                <a:latin typeface="+mj-lt"/>
              </a:rPr>
              <a:t> </a:t>
            </a:r>
            <a:r>
              <a:rPr lang="tr-TR" sz="2600" b="1" dirty="0">
                <a:latin typeface="+mj-lt"/>
              </a:rPr>
              <a:t>No </a:t>
            </a:r>
            <a:r>
              <a:rPr lang="tr-TR" sz="2600" b="1" dirty="0" err="1">
                <a:latin typeface="+mj-lt"/>
              </a:rPr>
              <a:t>Go</a:t>
            </a:r>
            <a:r>
              <a:rPr lang="tr-TR" sz="2600" dirty="0">
                <a:latin typeface="+mj-lt"/>
              </a:rPr>
              <a:t>   </a:t>
            </a:r>
            <a:endParaRPr lang="en-GB" sz="2600" dirty="0">
              <a:latin typeface="+mj-lt"/>
            </a:endParaRPr>
          </a:p>
          <a:p>
            <a:pPr marL="286067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b="1" dirty="0">
                <a:latin typeface="+mj-lt"/>
              </a:rPr>
              <a:t>9</a:t>
            </a:r>
            <a:r>
              <a:rPr lang="en-GB" sz="2600" b="1" dirty="0">
                <a:latin typeface="+mj-lt"/>
              </a:rPr>
              <a:t>  x</a:t>
            </a:r>
            <a:r>
              <a:rPr lang="tr-TR" sz="2600" b="1" dirty="0">
                <a:latin typeface="+mj-lt"/>
              </a:rPr>
              <a:t> </a:t>
            </a:r>
            <a:r>
              <a:rPr lang="tr-TR" sz="2600" b="1" dirty="0" err="1">
                <a:latin typeface="+mj-lt"/>
              </a:rPr>
              <a:t>Go</a:t>
            </a:r>
            <a:r>
              <a:rPr lang="tr-TR" sz="2600" b="1" dirty="0">
                <a:latin typeface="+mj-lt"/>
              </a:rPr>
              <a:t> </a:t>
            </a:r>
            <a:r>
              <a:rPr lang="tr-TR" sz="2600" dirty="0">
                <a:latin typeface="+mj-lt"/>
              </a:rPr>
              <a:t>will pass to </a:t>
            </a:r>
            <a:r>
              <a:rPr lang="tr-TR" sz="2600" dirty="0" err="1">
                <a:latin typeface="+mj-lt"/>
              </a:rPr>
              <a:t>Jury</a:t>
            </a:r>
            <a:r>
              <a:rPr lang="tr-TR" sz="2600" dirty="0">
                <a:latin typeface="+mj-lt"/>
              </a:rPr>
              <a:t> </a:t>
            </a:r>
            <a:r>
              <a:rPr lang="tr-TR" sz="2600" dirty="0" err="1">
                <a:latin typeface="+mj-lt"/>
              </a:rPr>
              <a:t>Interview</a:t>
            </a:r>
            <a:endParaRPr lang="tr-TR" sz="2600" dirty="0">
              <a:latin typeface="+mj-lt"/>
            </a:endParaRPr>
          </a:p>
          <a:p>
            <a:pPr marL="286067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latin typeface="+mj-lt"/>
              </a:rPr>
              <a:t>Evaluation Reports </a:t>
            </a:r>
            <a:r>
              <a:rPr lang="tr-TR" sz="2600" dirty="0" err="1">
                <a:latin typeface="+mj-lt"/>
              </a:rPr>
              <a:t>accessible</a:t>
            </a:r>
            <a:r>
              <a:rPr lang="tr-TR" sz="2600" dirty="0">
                <a:latin typeface="+mj-lt"/>
              </a:rPr>
              <a:t> in </a:t>
            </a:r>
            <a:r>
              <a:rPr lang="tr-TR" sz="2600" b="1" dirty="0">
                <a:latin typeface="+mj-lt"/>
              </a:rPr>
              <a:t>5   </a:t>
            </a:r>
            <a:r>
              <a:rPr lang="tr-TR" sz="2600" b="1" dirty="0" err="1">
                <a:latin typeface="+mj-lt"/>
              </a:rPr>
              <a:t>weeks</a:t>
            </a:r>
            <a:r>
              <a:rPr lang="tr-TR" sz="2600" dirty="0">
                <a:latin typeface="+mj-lt"/>
              </a:rPr>
              <a:t>. </a:t>
            </a:r>
            <a:endParaRPr lang="en-GB" sz="2600" dirty="0">
              <a:latin typeface="+mj-lt"/>
            </a:endParaRPr>
          </a:p>
          <a:p>
            <a:pPr marL="286067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latin typeface="+mj-lt"/>
              </a:rPr>
              <a:t>Jury Interviews a</a:t>
            </a:r>
            <a:r>
              <a:rPr lang="en-GB" sz="2600" dirty="0" err="1">
                <a:latin typeface="+mj-lt"/>
              </a:rPr>
              <a:t>fter</a:t>
            </a:r>
            <a:r>
              <a:rPr lang="tr-TR" sz="2600" dirty="0">
                <a:latin typeface="+mj-lt"/>
              </a:rPr>
              <a:t>  </a:t>
            </a:r>
            <a:r>
              <a:rPr lang="tr-TR" sz="2600" b="1" dirty="0">
                <a:latin typeface="+mj-lt"/>
              </a:rPr>
              <a:t>9  </a:t>
            </a:r>
            <a:r>
              <a:rPr lang="tr-TR" sz="2600" b="1" dirty="0" err="1">
                <a:latin typeface="+mj-lt"/>
              </a:rPr>
              <a:t>weeks</a:t>
            </a:r>
            <a:endParaRPr lang="tr-TR" sz="2600" dirty="0"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latin typeface="+mj-lt"/>
              </a:rPr>
              <a:t>Proposals not evaluated</a:t>
            </a:r>
            <a:r>
              <a:rPr lang="en-GB" sz="2600" dirty="0">
                <a:latin typeface="+mj-lt"/>
              </a:rPr>
              <a:t> </a:t>
            </a:r>
            <a:r>
              <a:rPr lang="tr-TR" sz="2600" dirty="0">
                <a:latin typeface="+mj-lt"/>
              </a:rPr>
              <a:t>comparatively but </a:t>
            </a:r>
            <a:r>
              <a:rPr lang="tr-TR" sz="2600" b="1" dirty="0">
                <a:latin typeface="+mj-lt"/>
              </a:rPr>
              <a:t>on their own </a:t>
            </a:r>
            <a:r>
              <a:rPr lang="tr-TR" sz="2600" b="1" dirty="0" err="1">
                <a:latin typeface="+mj-lt"/>
              </a:rPr>
              <a:t>merit</a:t>
            </a:r>
            <a:r>
              <a:rPr lang="en-GB" sz="2600" b="1" dirty="0">
                <a:latin typeface="+mj-lt"/>
              </a:rPr>
              <a:t>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+mj-lt"/>
              </a:rPr>
              <a:t>1 No Go           failure</a:t>
            </a:r>
            <a:r>
              <a:rPr lang="en-US" sz="2600" dirty="0">
                <a:latin typeface="+mj-lt"/>
              </a:rPr>
              <a:t>. So, consider the diversity of evaluators when drafting your proposal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4AF26A6-5423-4727-960F-207C55BD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Resim 4" descr="tatlı, farklı, çeşitli, düzenlenmiş içeren bir resim&#10;&#10;Açıklama otomatik olarak oluşturuldu">
            <a:extLst>
              <a:ext uri="{FF2B5EF4-FFF2-40B4-BE49-F238E27FC236}">
                <a16:creationId xmlns:a16="http://schemas.microsoft.com/office/drawing/2014/main" id="{710685D2-FBB9-447D-BF9C-98BAEB91A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2716015"/>
            <a:ext cx="270000" cy="360000"/>
          </a:xfrm>
          <a:prstGeom prst="rect">
            <a:avLst/>
          </a:prstGeom>
        </p:spPr>
      </p:pic>
      <p:pic>
        <p:nvPicPr>
          <p:cNvPr id="7" name="Resim 6" descr="farklı, tatlı, çeşitli, düzenlenmiş içeren bir resim&#10;&#10;Açıklama otomatik olarak oluşturuldu">
            <a:extLst>
              <a:ext uri="{FF2B5EF4-FFF2-40B4-BE49-F238E27FC236}">
                <a16:creationId xmlns:a16="http://schemas.microsoft.com/office/drawing/2014/main" id="{8D4D380C-C417-414E-A8F6-9BDCED5D2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67" y="1659995"/>
            <a:ext cx="270508" cy="360000"/>
          </a:xfrm>
          <a:prstGeom prst="rect">
            <a:avLst/>
          </a:prstGeom>
        </p:spPr>
      </p:pic>
      <p:pic>
        <p:nvPicPr>
          <p:cNvPr id="10" name="Resim 9" descr="farklı, tatlı, çeşitli, düzenlenmiş içeren bir resim&#10;&#10;Açıklama otomatik olarak oluşturuldu">
            <a:extLst>
              <a:ext uri="{FF2B5EF4-FFF2-40B4-BE49-F238E27FC236}">
                <a16:creationId xmlns:a16="http://schemas.microsoft.com/office/drawing/2014/main" id="{33C520DD-FAFB-466A-9138-F32D62E1F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083" y="1640750"/>
            <a:ext cx="270508" cy="360000"/>
          </a:xfrm>
          <a:prstGeom prst="rect">
            <a:avLst/>
          </a:prstGeom>
        </p:spPr>
      </p:pic>
      <p:pic>
        <p:nvPicPr>
          <p:cNvPr id="11" name="Resim 10" descr="tatlı, farklı, çeşitli, düzenlenmiş içeren bir resim&#10;&#10;Açıklama otomatik olarak oluşturuldu">
            <a:extLst>
              <a:ext uri="{FF2B5EF4-FFF2-40B4-BE49-F238E27FC236}">
                <a16:creationId xmlns:a16="http://schemas.microsoft.com/office/drawing/2014/main" id="{4E2C373C-E704-4089-9B57-5F2B7A01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007" y="3816783"/>
            <a:ext cx="270000" cy="360000"/>
          </a:xfrm>
          <a:prstGeom prst="rect">
            <a:avLst/>
          </a:prstGeom>
        </p:spPr>
      </p:pic>
      <p:pic>
        <p:nvPicPr>
          <p:cNvPr id="12" name="Resim 11" descr="farklı, tatlı, çeşitli, çeşit içeren bir resim&#10;&#10;Açıklama otomatik olarak oluşturuldu">
            <a:extLst>
              <a:ext uri="{FF2B5EF4-FFF2-40B4-BE49-F238E27FC236}">
                <a16:creationId xmlns:a16="http://schemas.microsoft.com/office/drawing/2014/main" id="{D5532B1D-2C5F-4034-B0E4-D2FBDCB9D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559" y="3285871"/>
            <a:ext cx="270505" cy="360000"/>
          </a:xfrm>
          <a:prstGeom prst="rect">
            <a:avLst/>
          </a:prstGeom>
        </p:spPr>
      </p:pic>
      <p:pic>
        <p:nvPicPr>
          <p:cNvPr id="6" name="Picture 5" descr="Graphical user interface, text, whiteboard&#10;&#10;Description automatically generated">
            <a:extLst>
              <a:ext uri="{FF2B5EF4-FFF2-40B4-BE49-F238E27FC236}">
                <a16:creationId xmlns:a16="http://schemas.microsoft.com/office/drawing/2014/main" id="{3531A221-C76D-4A1D-9E99-7C227F9B9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93" y="1577674"/>
            <a:ext cx="2276475" cy="2581275"/>
          </a:xfrm>
          <a:prstGeom prst="rect">
            <a:avLst/>
          </a:prstGeom>
        </p:spPr>
      </p:pic>
      <p:pic>
        <p:nvPicPr>
          <p:cNvPr id="15" name="Graphic 14" descr="Arrow: Straight with solid fill">
            <a:extLst>
              <a:ext uri="{FF2B5EF4-FFF2-40B4-BE49-F238E27FC236}">
                <a16:creationId xmlns:a16="http://schemas.microsoft.com/office/drawing/2014/main" id="{EB0DCA88-F16D-4EFC-940E-51D479732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135079" y="4812649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64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34" y="418882"/>
            <a:ext cx="7492181" cy="609029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/>
              <a:t>Full Proposal </a:t>
            </a:r>
            <a:r>
              <a:rPr lang="tr-TR" sz="3800" b="1" dirty="0"/>
              <a:t>Evaluation </a:t>
            </a:r>
            <a:r>
              <a:rPr lang="tr-TR" sz="3800" b="1" dirty="0" err="1"/>
              <a:t>Criteria</a:t>
            </a:r>
            <a:endParaRPr lang="en-US" sz="3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CAA7F-5C92-44AC-8A2A-27A618F32D70}"/>
              </a:ext>
            </a:extLst>
          </p:cNvPr>
          <p:cNvSpPr txBox="1"/>
          <p:nvPr/>
        </p:nvSpPr>
        <p:spPr>
          <a:xfrm>
            <a:off x="105325" y="4574095"/>
            <a:ext cx="5685708" cy="50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Team</a:t>
            </a:r>
            <a:endParaRPr kumimoji="0" lang="en-US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Milestones</a:t>
            </a:r>
            <a:endParaRPr kumimoji="0" lang="en-US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Risk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level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of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investment</a:t>
            </a:r>
            <a:endParaRPr kumimoji="0" lang="tr-TR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Risk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mitigation</a:t>
            </a:r>
            <a:endParaRPr kumimoji="0" lang="tr-TR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09E40-B576-4069-8BA1-4AE8F6C67D08}"/>
              </a:ext>
            </a:extLst>
          </p:cNvPr>
          <p:cNvSpPr txBox="1"/>
          <p:nvPr/>
        </p:nvSpPr>
        <p:spPr>
          <a:xfrm>
            <a:off x="105325" y="1490008"/>
            <a:ext cx="548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Breakthrough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and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market-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creating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</a:t>
            </a:r>
            <a:r>
              <a:rPr kumimoji="0" lang="en-US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</a:t>
            </a:r>
            <a:endParaRPr kumimoji="0" lang="en-US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Timing</a:t>
            </a:r>
            <a:endParaRPr kumimoji="0" lang="tr-TR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Technological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feasibility</a:t>
            </a:r>
            <a:endParaRPr kumimoji="0" lang="tr-TR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Intellectual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Property</a:t>
            </a:r>
            <a:endParaRPr kumimoji="0" lang="tr-TR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CBD32-428A-4792-AC73-CA678A53338F}"/>
              </a:ext>
            </a:extLst>
          </p:cNvPr>
          <p:cNvSpPr txBox="1"/>
          <p:nvPr/>
        </p:nvSpPr>
        <p:spPr>
          <a:xfrm>
            <a:off x="5330894" y="1490008"/>
            <a:ext cx="43556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Scale-up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potential</a:t>
            </a:r>
            <a:endParaRPr kumimoji="0" lang="en-US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Broader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impact</a:t>
            </a:r>
            <a:endParaRPr kumimoji="0" lang="tr-TR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Market fit &amp;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Competitor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ana</a:t>
            </a:r>
            <a:r>
              <a:rPr kumimoji="0" lang="en-US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Commercialization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strategy</a:t>
            </a:r>
            <a:endParaRPr kumimoji="0" lang="tr-TR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Key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partners</a:t>
            </a:r>
            <a:endParaRPr kumimoji="0" lang="tr-TR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‘</a:t>
            </a:r>
            <a:r>
              <a:rPr kumimoji="0" lang="en-US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</a:t>
            </a:r>
            <a:r>
              <a:rPr kumimoji="0" lang="tr-TR" sz="2200" i="0" u="none" strike="noStrike" kern="1200" cap="none" spc="0" normalizeH="0" baseline="0" noProof="0" dirty="0" err="1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hallenge</a:t>
            </a:r>
            <a:r>
              <a:rPr kumimoji="0" lang="en-US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call</a:t>
            </a:r>
            <a:r>
              <a:rPr kumimoji="0" lang="tr-TR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’ </a:t>
            </a:r>
            <a:r>
              <a:rPr kumimoji="0" lang="en-US" sz="2200" i="0" u="none" strike="noStrike" kern="1200" cap="none" spc="0" normalizeH="0" baseline="0" noProof="0" dirty="0">
                <a:ln w="0"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criterion, if any</a:t>
            </a:r>
            <a:endParaRPr kumimoji="0" lang="tr-TR" sz="2200" i="0" u="none" strike="noStrike" kern="1200" cap="none" spc="0" normalizeH="0" baseline="0" noProof="0" dirty="0">
              <a:ln w="0"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EAB6A-02A0-428F-AEB9-6FCB8E1E21F3}"/>
              </a:ext>
            </a:extLst>
          </p:cNvPr>
          <p:cNvSpPr txBox="1"/>
          <p:nvPr/>
        </p:nvSpPr>
        <p:spPr>
          <a:xfrm>
            <a:off x="254068" y="1090674"/>
            <a:ext cx="40233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41754"/>
                      <a:gd name="connsiteY0" fmla="*/ 0 h 492443"/>
                      <a:gd name="connsiteX1" fmla="*/ 515603 w 2241754"/>
                      <a:gd name="connsiteY1" fmla="*/ 0 h 492443"/>
                      <a:gd name="connsiteX2" fmla="*/ 1053624 w 2241754"/>
                      <a:gd name="connsiteY2" fmla="*/ 0 h 492443"/>
                      <a:gd name="connsiteX3" fmla="*/ 1569228 w 2241754"/>
                      <a:gd name="connsiteY3" fmla="*/ 0 h 492443"/>
                      <a:gd name="connsiteX4" fmla="*/ 2241754 w 2241754"/>
                      <a:gd name="connsiteY4" fmla="*/ 0 h 492443"/>
                      <a:gd name="connsiteX5" fmla="*/ 2241754 w 2241754"/>
                      <a:gd name="connsiteY5" fmla="*/ 492443 h 492443"/>
                      <a:gd name="connsiteX6" fmla="*/ 1681316 w 2241754"/>
                      <a:gd name="connsiteY6" fmla="*/ 492443 h 492443"/>
                      <a:gd name="connsiteX7" fmla="*/ 1165712 w 2241754"/>
                      <a:gd name="connsiteY7" fmla="*/ 492443 h 492443"/>
                      <a:gd name="connsiteX8" fmla="*/ 672526 w 2241754"/>
                      <a:gd name="connsiteY8" fmla="*/ 492443 h 492443"/>
                      <a:gd name="connsiteX9" fmla="*/ 0 w 2241754"/>
                      <a:gd name="connsiteY9" fmla="*/ 492443 h 492443"/>
                      <a:gd name="connsiteX10" fmla="*/ 0 w 2241754"/>
                      <a:gd name="connsiteY10" fmla="*/ 0 h 492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41754" h="492443" fill="none" extrusionOk="0">
                        <a:moveTo>
                          <a:pt x="0" y="0"/>
                        </a:moveTo>
                        <a:cubicBezTo>
                          <a:pt x="142465" y="-59642"/>
                          <a:pt x="387771" y="43767"/>
                          <a:pt x="515603" y="0"/>
                        </a:cubicBezTo>
                        <a:cubicBezTo>
                          <a:pt x="643435" y="-43767"/>
                          <a:pt x="838038" y="44224"/>
                          <a:pt x="1053624" y="0"/>
                        </a:cubicBezTo>
                        <a:cubicBezTo>
                          <a:pt x="1269210" y="-44224"/>
                          <a:pt x="1340759" y="51500"/>
                          <a:pt x="1569228" y="0"/>
                        </a:cubicBezTo>
                        <a:cubicBezTo>
                          <a:pt x="1797697" y="-51500"/>
                          <a:pt x="2057497" y="34642"/>
                          <a:pt x="2241754" y="0"/>
                        </a:cubicBezTo>
                        <a:cubicBezTo>
                          <a:pt x="2266837" y="172411"/>
                          <a:pt x="2187460" y="373805"/>
                          <a:pt x="2241754" y="492443"/>
                        </a:cubicBezTo>
                        <a:cubicBezTo>
                          <a:pt x="1973896" y="544995"/>
                          <a:pt x="1807816" y="475827"/>
                          <a:pt x="1681316" y="492443"/>
                        </a:cubicBezTo>
                        <a:cubicBezTo>
                          <a:pt x="1554816" y="509059"/>
                          <a:pt x="1271473" y="465604"/>
                          <a:pt x="1165712" y="492443"/>
                        </a:cubicBezTo>
                        <a:cubicBezTo>
                          <a:pt x="1059951" y="519282"/>
                          <a:pt x="813576" y="467770"/>
                          <a:pt x="672526" y="492443"/>
                        </a:cubicBezTo>
                        <a:cubicBezTo>
                          <a:pt x="531476" y="517116"/>
                          <a:pt x="207896" y="420678"/>
                          <a:pt x="0" y="492443"/>
                        </a:cubicBezTo>
                        <a:cubicBezTo>
                          <a:pt x="-55099" y="382416"/>
                          <a:pt x="15581" y="146628"/>
                          <a:pt x="0" y="0"/>
                        </a:cubicBezTo>
                        <a:close/>
                      </a:path>
                      <a:path w="2241754" h="492443" stroke="0" extrusionOk="0">
                        <a:moveTo>
                          <a:pt x="0" y="0"/>
                        </a:moveTo>
                        <a:cubicBezTo>
                          <a:pt x="276981" y="-4775"/>
                          <a:pt x="428530" y="40389"/>
                          <a:pt x="605274" y="0"/>
                        </a:cubicBezTo>
                        <a:cubicBezTo>
                          <a:pt x="782018" y="-40389"/>
                          <a:pt x="944437" y="66908"/>
                          <a:pt x="1165712" y="0"/>
                        </a:cubicBezTo>
                        <a:cubicBezTo>
                          <a:pt x="1386987" y="-66908"/>
                          <a:pt x="1504695" y="56565"/>
                          <a:pt x="1681316" y="0"/>
                        </a:cubicBezTo>
                        <a:cubicBezTo>
                          <a:pt x="1857937" y="-56565"/>
                          <a:pt x="2099872" y="20165"/>
                          <a:pt x="2241754" y="0"/>
                        </a:cubicBezTo>
                        <a:cubicBezTo>
                          <a:pt x="2282743" y="163023"/>
                          <a:pt x="2197592" y="320182"/>
                          <a:pt x="2241754" y="492443"/>
                        </a:cubicBezTo>
                        <a:cubicBezTo>
                          <a:pt x="2105994" y="526877"/>
                          <a:pt x="1808200" y="462418"/>
                          <a:pt x="1681316" y="492443"/>
                        </a:cubicBezTo>
                        <a:cubicBezTo>
                          <a:pt x="1554432" y="522468"/>
                          <a:pt x="1306600" y="438703"/>
                          <a:pt x="1098459" y="492443"/>
                        </a:cubicBezTo>
                        <a:cubicBezTo>
                          <a:pt x="890318" y="546183"/>
                          <a:pt x="743532" y="445438"/>
                          <a:pt x="515603" y="492443"/>
                        </a:cubicBezTo>
                        <a:cubicBezTo>
                          <a:pt x="287674" y="539448"/>
                          <a:pt x="201174" y="451526"/>
                          <a:pt x="0" y="492443"/>
                        </a:cubicBezTo>
                        <a:cubicBezTo>
                          <a:pt x="-28664" y="277317"/>
                          <a:pt x="50108" y="2439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+mj-lt"/>
              </a:rPr>
              <a:t>Excellence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FDEFC8-F119-4505-9A35-4F037DFB1462}"/>
              </a:ext>
            </a:extLst>
          </p:cNvPr>
          <p:cNvSpPr txBox="1"/>
          <p:nvPr/>
        </p:nvSpPr>
        <p:spPr>
          <a:xfrm>
            <a:off x="254068" y="3738563"/>
            <a:ext cx="4023360" cy="8229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41754"/>
                      <a:gd name="connsiteY0" fmla="*/ 0 h 492443"/>
                      <a:gd name="connsiteX1" fmla="*/ 515603 w 2241754"/>
                      <a:gd name="connsiteY1" fmla="*/ 0 h 492443"/>
                      <a:gd name="connsiteX2" fmla="*/ 1053624 w 2241754"/>
                      <a:gd name="connsiteY2" fmla="*/ 0 h 492443"/>
                      <a:gd name="connsiteX3" fmla="*/ 1569228 w 2241754"/>
                      <a:gd name="connsiteY3" fmla="*/ 0 h 492443"/>
                      <a:gd name="connsiteX4" fmla="*/ 2241754 w 2241754"/>
                      <a:gd name="connsiteY4" fmla="*/ 0 h 492443"/>
                      <a:gd name="connsiteX5" fmla="*/ 2241754 w 2241754"/>
                      <a:gd name="connsiteY5" fmla="*/ 492443 h 492443"/>
                      <a:gd name="connsiteX6" fmla="*/ 1681316 w 2241754"/>
                      <a:gd name="connsiteY6" fmla="*/ 492443 h 492443"/>
                      <a:gd name="connsiteX7" fmla="*/ 1165712 w 2241754"/>
                      <a:gd name="connsiteY7" fmla="*/ 492443 h 492443"/>
                      <a:gd name="connsiteX8" fmla="*/ 672526 w 2241754"/>
                      <a:gd name="connsiteY8" fmla="*/ 492443 h 492443"/>
                      <a:gd name="connsiteX9" fmla="*/ 0 w 2241754"/>
                      <a:gd name="connsiteY9" fmla="*/ 492443 h 492443"/>
                      <a:gd name="connsiteX10" fmla="*/ 0 w 2241754"/>
                      <a:gd name="connsiteY10" fmla="*/ 0 h 492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41754" h="492443" fill="none" extrusionOk="0">
                        <a:moveTo>
                          <a:pt x="0" y="0"/>
                        </a:moveTo>
                        <a:cubicBezTo>
                          <a:pt x="142465" y="-59642"/>
                          <a:pt x="387771" y="43767"/>
                          <a:pt x="515603" y="0"/>
                        </a:cubicBezTo>
                        <a:cubicBezTo>
                          <a:pt x="643435" y="-43767"/>
                          <a:pt x="838038" y="44224"/>
                          <a:pt x="1053624" y="0"/>
                        </a:cubicBezTo>
                        <a:cubicBezTo>
                          <a:pt x="1269210" y="-44224"/>
                          <a:pt x="1340759" y="51500"/>
                          <a:pt x="1569228" y="0"/>
                        </a:cubicBezTo>
                        <a:cubicBezTo>
                          <a:pt x="1797697" y="-51500"/>
                          <a:pt x="2057497" y="34642"/>
                          <a:pt x="2241754" y="0"/>
                        </a:cubicBezTo>
                        <a:cubicBezTo>
                          <a:pt x="2266837" y="172411"/>
                          <a:pt x="2187460" y="373805"/>
                          <a:pt x="2241754" y="492443"/>
                        </a:cubicBezTo>
                        <a:cubicBezTo>
                          <a:pt x="1973896" y="544995"/>
                          <a:pt x="1807816" y="475827"/>
                          <a:pt x="1681316" y="492443"/>
                        </a:cubicBezTo>
                        <a:cubicBezTo>
                          <a:pt x="1554816" y="509059"/>
                          <a:pt x="1271473" y="465604"/>
                          <a:pt x="1165712" y="492443"/>
                        </a:cubicBezTo>
                        <a:cubicBezTo>
                          <a:pt x="1059951" y="519282"/>
                          <a:pt x="813576" y="467770"/>
                          <a:pt x="672526" y="492443"/>
                        </a:cubicBezTo>
                        <a:cubicBezTo>
                          <a:pt x="531476" y="517116"/>
                          <a:pt x="207896" y="420678"/>
                          <a:pt x="0" y="492443"/>
                        </a:cubicBezTo>
                        <a:cubicBezTo>
                          <a:pt x="-55099" y="382416"/>
                          <a:pt x="15581" y="146628"/>
                          <a:pt x="0" y="0"/>
                        </a:cubicBezTo>
                        <a:close/>
                      </a:path>
                      <a:path w="2241754" h="492443" stroke="0" extrusionOk="0">
                        <a:moveTo>
                          <a:pt x="0" y="0"/>
                        </a:moveTo>
                        <a:cubicBezTo>
                          <a:pt x="276981" y="-4775"/>
                          <a:pt x="428530" y="40389"/>
                          <a:pt x="605274" y="0"/>
                        </a:cubicBezTo>
                        <a:cubicBezTo>
                          <a:pt x="782018" y="-40389"/>
                          <a:pt x="944437" y="66908"/>
                          <a:pt x="1165712" y="0"/>
                        </a:cubicBezTo>
                        <a:cubicBezTo>
                          <a:pt x="1386987" y="-66908"/>
                          <a:pt x="1504695" y="56565"/>
                          <a:pt x="1681316" y="0"/>
                        </a:cubicBezTo>
                        <a:cubicBezTo>
                          <a:pt x="1857937" y="-56565"/>
                          <a:pt x="2099872" y="20165"/>
                          <a:pt x="2241754" y="0"/>
                        </a:cubicBezTo>
                        <a:cubicBezTo>
                          <a:pt x="2282743" y="163023"/>
                          <a:pt x="2197592" y="320182"/>
                          <a:pt x="2241754" y="492443"/>
                        </a:cubicBezTo>
                        <a:cubicBezTo>
                          <a:pt x="2105994" y="526877"/>
                          <a:pt x="1808200" y="462418"/>
                          <a:pt x="1681316" y="492443"/>
                        </a:cubicBezTo>
                        <a:cubicBezTo>
                          <a:pt x="1554432" y="522468"/>
                          <a:pt x="1306600" y="438703"/>
                          <a:pt x="1098459" y="492443"/>
                        </a:cubicBezTo>
                        <a:cubicBezTo>
                          <a:pt x="890318" y="546183"/>
                          <a:pt x="743532" y="445438"/>
                          <a:pt x="515603" y="492443"/>
                        </a:cubicBezTo>
                        <a:cubicBezTo>
                          <a:pt x="287674" y="539448"/>
                          <a:pt x="201174" y="451526"/>
                          <a:pt x="0" y="492443"/>
                        </a:cubicBezTo>
                        <a:cubicBezTo>
                          <a:pt x="-28664" y="277317"/>
                          <a:pt x="50108" y="2439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tIns="0" bIns="0" rtlCol="0" anchor="t" anchorCtr="1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+mj-lt"/>
              </a:rPr>
              <a:t>Level of risk, implementation, </a:t>
            </a:r>
            <a:br>
              <a:rPr lang="en-US" sz="2600" b="1" dirty="0">
                <a:solidFill>
                  <a:schemeClr val="bg1"/>
                </a:solidFill>
                <a:latin typeface="+mj-lt"/>
              </a:rPr>
            </a:br>
            <a:r>
              <a:rPr lang="en-US" sz="2600" b="1" dirty="0">
                <a:solidFill>
                  <a:schemeClr val="bg1"/>
                </a:solidFill>
                <a:latin typeface="+mj-lt"/>
              </a:rPr>
              <a:t>and need for Union support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B4C934-40ED-440C-A31D-23850DC8F62D}"/>
              </a:ext>
            </a:extLst>
          </p:cNvPr>
          <p:cNvSpPr txBox="1"/>
          <p:nvPr/>
        </p:nvSpPr>
        <p:spPr>
          <a:xfrm>
            <a:off x="5497059" y="1090674"/>
            <a:ext cx="40233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41754"/>
                      <a:gd name="connsiteY0" fmla="*/ 0 h 492443"/>
                      <a:gd name="connsiteX1" fmla="*/ 515603 w 2241754"/>
                      <a:gd name="connsiteY1" fmla="*/ 0 h 492443"/>
                      <a:gd name="connsiteX2" fmla="*/ 1053624 w 2241754"/>
                      <a:gd name="connsiteY2" fmla="*/ 0 h 492443"/>
                      <a:gd name="connsiteX3" fmla="*/ 1569228 w 2241754"/>
                      <a:gd name="connsiteY3" fmla="*/ 0 h 492443"/>
                      <a:gd name="connsiteX4" fmla="*/ 2241754 w 2241754"/>
                      <a:gd name="connsiteY4" fmla="*/ 0 h 492443"/>
                      <a:gd name="connsiteX5" fmla="*/ 2241754 w 2241754"/>
                      <a:gd name="connsiteY5" fmla="*/ 492443 h 492443"/>
                      <a:gd name="connsiteX6" fmla="*/ 1681316 w 2241754"/>
                      <a:gd name="connsiteY6" fmla="*/ 492443 h 492443"/>
                      <a:gd name="connsiteX7" fmla="*/ 1165712 w 2241754"/>
                      <a:gd name="connsiteY7" fmla="*/ 492443 h 492443"/>
                      <a:gd name="connsiteX8" fmla="*/ 672526 w 2241754"/>
                      <a:gd name="connsiteY8" fmla="*/ 492443 h 492443"/>
                      <a:gd name="connsiteX9" fmla="*/ 0 w 2241754"/>
                      <a:gd name="connsiteY9" fmla="*/ 492443 h 492443"/>
                      <a:gd name="connsiteX10" fmla="*/ 0 w 2241754"/>
                      <a:gd name="connsiteY10" fmla="*/ 0 h 492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41754" h="492443" fill="none" extrusionOk="0">
                        <a:moveTo>
                          <a:pt x="0" y="0"/>
                        </a:moveTo>
                        <a:cubicBezTo>
                          <a:pt x="142465" y="-59642"/>
                          <a:pt x="387771" y="43767"/>
                          <a:pt x="515603" y="0"/>
                        </a:cubicBezTo>
                        <a:cubicBezTo>
                          <a:pt x="643435" y="-43767"/>
                          <a:pt x="838038" y="44224"/>
                          <a:pt x="1053624" y="0"/>
                        </a:cubicBezTo>
                        <a:cubicBezTo>
                          <a:pt x="1269210" y="-44224"/>
                          <a:pt x="1340759" y="51500"/>
                          <a:pt x="1569228" y="0"/>
                        </a:cubicBezTo>
                        <a:cubicBezTo>
                          <a:pt x="1797697" y="-51500"/>
                          <a:pt x="2057497" y="34642"/>
                          <a:pt x="2241754" y="0"/>
                        </a:cubicBezTo>
                        <a:cubicBezTo>
                          <a:pt x="2266837" y="172411"/>
                          <a:pt x="2187460" y="373805"/>
                          <a:pt x="2241754" y="492443"/>
                        </a:cubicBezTo>
                        <a:cubicBezTo>
                          <a:pt x="1973896" y="544995"/>
                          <a:pt x="1807816" y="475827"/>
                          <a:pt x="1681316" y="492443"/>
                        </a:cubicBezTo>
                        <a:cubicBezTo>
                          <a:pt x="1554816" y="509059"/>
                          <a:pt x="1271473" y="465604"/>
                          <a:pt x="1165712" y="492443"/>
                        </a:cubicBezTo>
                        <a:cubicBezTo>
                          <a:pt x="1059951" y="519282"/>
                          <a:pt x="813576" y="467770"/>
                          <a:pt x="672526" y="492443"/>
                        </a:cubicBezTo>
                        <a:cubicBezTo>
                          <a:pt x="531476" y="517116"/>
                          <a:pt x="207896" y="420678"/>
                          <a:pt x="0" y="492443"/>
                        </a:cubicBezTo>
                        <a:cubicBezTo>
                          <a:pt x="-55099" y="382416"/>
                          <a:pt x="15581" y="146628"/>
                          <a:pt x="0" y="0"/>
                        </a:cubicBezTo>
                        <a:close/>
                      </a:path>
                      <a:path w="2241754" h="492443" stroke="0" extrusionOk="0">
                        <a:moveTo>
                          <a:pt x="0" y="0"/>
                        </a:moveTo>
                        <a:cubicBezTo>
                          <a:pt x="276981" y="-4775"/>
                          <a:pt x="428530" y="40389"/>
                          <a:pt x="605274" y="0"/>
                        </a:cubicBezTo>
                        <a:cubicBezTo>
                          <a:pt x="782018" y="-40389"/>
                          <a:pt x="944437" y="66908"/>
                          <a:pt x="1165712" y="0"/>
                        </a:cubicBezTo>
                        <a:cubicBezTo>
                          <a:pt x="1386987" y="-66908"/>
                          <a:pt x="1504695" y="56565"/>
                          <a:pt x="1681316" y="0"/>
                        </a:cubicBezTo>
                        <a:cubicBezTo>
                          <a:pt x="1857937" y="-56565"/>
                          <a:pt x="2099872" y="20165"/>
                          <a:pt x="2241754" y="0"/>
                        </a:cubicBezTo>
                        <a:cubicBezTo>
                          <a:pt x="2282743" y="163023"/>
                          <a:pt x="2197592" y="320182"/>
                          <a:pt x="2241754" y="492443"/>
                        </a:cubicBezTo>
                        <a:cubicBezTo>
                          <a:pt x="2105994" y="526877"/>
                          <a:pt x="1808200" y="462418"/>
                          <a:pt x="1681316" y="492443"/>
                        </a:cubicBezTo>
                        <a:cubicBezTo>
                          <a:pt x="1554432" y="522468"/>
                          <a:pt x="1306600" y="438703"/>
                          <a:pt x="1098459" y="492443"/>
                        </a:cubicBezTo>
                        <a:cubicBezTo>
                          <a:pt x="890318" y="546183"/>
                          <a:pt x="743532" y="445438"/>
                          <a:pt x="515603" y="492443"/>
                        </a:cubicBezTo>
                        <a:cubicBezTo>
                          <a:pt x="287674" y="539448"/>
                          <a:pt x="201174" y="451526"/>
                          <a:pt x="0" y="492443"/>
                        </a:cubicBezTo>
                        <a:cubicBezTo>
                          <a:pt x="-28664" y="277317"/>
                          <a:pt x="50108" y="2439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+mj-lt"/>
              </a:rPr>
              <a:t>Impact</a:t>
            </a:r>
          </a:p>
        </p:txBody>
      </p:sp>
      <p:pic>
        <p:nvPicPr>
          <p:cNvPr id="25" name="Picture 24" descr="Icon&#10;&#10;Description automatically generated with medium confidence">
            <a:extLst>
              <a:ext uri="{FF2B5EF4-FFF2-40B4-BE49-F238E27FC236}">
                <a16:creationId xmlns:a16="http://schemas.microsoft.com/office/drawing/2014/main" id="{27D0EB94-7B89-4C5B-BE31-F2ADA1A47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645" y="3830710"/>
            <a:ext cx="3019038" cy="22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4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1954124" y="415874"/>
            <a:ext cx="5997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b="1" dirty="0">
                <a:latin typeface="+mj-lt"/>
              </a:rPr>
              <a:t>Full </a:t>
            </a:r>
            <a:r>
              <a:rPr lang="tr-TR" sz="3800" b="1" dirty="0" err="1">
                <a:latin typeface="+mj-lt"/>
              </a:rPr>
              <a:t>Proposal</a:t>
            </a:r>
            <a:r>
              <a:rPr lang="tr-TR" sz="3800" b="1" dirty="0">
                <a:latin typeface="+mj-lt"/>
              </a:rPr>
              <a:t> </a:t>
            </a:r>
            <a:r>
              <a:rPr lang="tr-TR" sz="3800" b="1" dirty="0" err="1">
                <a:latin typeface="+mj-lt"/>
              </a:rPr>
              <a:t>Resubmission</a:t>
            </a:r>
            <a:endParaRPr lang="tr-TR" sz="3800" b="1" dirty="0">
              <a:latin typeface="+mj-lt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0C21C4F-37E0-4525-8B29-F97444EA27B5}"/>
              </a:ext>
            </a:extLst>
          </p:cNvPr>
          <p:cNvSpPr txBox="1"/>
          <p:nvPr/>
        </p:nvSpPr>
        <p:spPr>
          <a:xfrm>
            <a:off x="575187" y="1205873"/>
            <a:ext cx="819518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600" b="1" dirty="0">
                <a:latin typeface="+mj-lt"/>
              </a:rPr>
              <a:t>No </a:t>
            </a:r>
            <a:r>
              <a:rPr lang="en-US" sz="2600" b="1" dirty="0">
                <a:latin typeface="+mj-lt"/>
              </a:rPr>
              <a:t>redress</a:t>
            </a:r>
            <a:r>
              <a:rPr lang="tr-TR" sz="2600" b="1" dirty="0">
                <a:latin typeface="+mj-lt"/>
              </a:rPr>
              <a:t> </a:t>
            </a:r>
            <a:r>
              <a:rPr lang="en-US" sz="2600" b="1" dirty="0">
                <a:latin typeface="+mj-lt"/>
              </a:rPr>
              <a:t>procedure</a:t>
            </a:r>
          </a:p>
          <a:p>
            <a:pPr>
              <a:spcAft>
                <a:spcPts val="600"/>
              </a:spcAft>
            </a:pPr>
            <a:endParaRPr lang="tr-TR" sz="26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2600" b="1" dirty="0">
                <a:latin typeface="+mj-lt"/>
              </a:rPr>
              <a:t>F</a:t>
            </a:r>
            <a:r>
              <a:rPr lang="tr-TR" sz="2600" b="1" dirty="0">
                <a:latin typeface="+mj-lt"/>
              </a:rPr>
              <a:t>irst</a:t>
            </a:r>
            <a:r>
              <a:rPr lang="tr-TR" sz="2600" dirty="0">
                <a:latin typeface="+mj-lt"/>
              </a:rPr>
              <a:t> time</a:t>
            </a:r>
            <a:r>
              <a:rPr lang="en-GB" sz="2600" dirty="0">
                <a:latin typeface="+mj-lt"/>
              </a:rPr>
              <a:t> rejection…</a:t>
            </a:r>
            <a:endParaRPr lang="en-US" sz="2600" dirty="0">
              <a:latin typeface="+mj-lt"/>
            </a:endParaRPr>
          </a:p>
          <a:p>
            <a:pPr marL="747713" indent="-3444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I</a:t>
            </a:r>
            <a:r>
              <a:rPr lang="tr-TR" sz="2600" dirty="0">
                <a:latin typeface="+mj-lt"/>
              </a:rPr>
              <a:t>mproved proposal </a:t>
            </a:r>
            <a:r>
              <a:rPr lang="en-US" sz="2600" dirty="0">
                <a:latin typeface="+mj-lt"/>
              </a:rPr>
              <a:t>can be submitted </a:t>
            </a:r>
            <a:br>
              <a:rPr lang="en-US" sz="2600" dirty="0">
                <a:latin typeface="+mj-lt"/>
              </a:rPr>
            </a:br>
            <a:r>
              <a:rPr lang="en-US" sz="2600" dirty="0">
                <a:latin typeface="+mj-lt"/>
              </a:rPr>
              <a:t>to one of next </a:t>
            </a:r>
            <a:r>
              <a:rPr lang="tr-TR" sz="2600" b="1" dirty="0">
                <a:latin typeface="+mj-lt"/>
              </a:rPr>
              <a:t>2  </a:t>
            </a:r>
            <a:r>
              <a:rPr lang="tr-TR" sz="2600" dirty="0">
                <a:latin typeface="+mj-lt"/>
              </a:rPr>
              <a:t> </a:t>
            </a:r>
            <a:r>
              <a:rPr lang="tr-TR" sz="2600" b="1" dirty="0" err="1">
                <a:latin typeface="+mj-lt"/>
              </a:rPr>
              <a:t>full</a:t>
            </a:r>
            <a:r>
              <a:rPr lang="tr-TR" sz="2600" b="1" dirty="0">
                <a:latin typeface="+mj-lt"/>
              </a:rPr>
              <a:t> </a:t>
            </a:r>
            <a:r>
              <a:rPr lang="tr-TR" sz="2600" b="1" dirty="0" err="1">
                <a:latin typeface="+mj-lt"/>
              </a:rPr>
              <a:t>application</a:t>
            </a:r>
            <a:r>
              <a:rPr lang="tr-TR" sz="2600" b="1" dirty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cut-offs.</a:t>
            </a:r>
            <a:endParaRPr lang="tr-TR" sz="2600" dirty="0">
              <a:latin typeface="+mj-lt"/>
            </a:endParaRPr>
          </a:p>
          <a:p>
            <a:pPr marL="1071563" indent="-5302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2600" b="1" dirty="0">
                <a:latin typeface="+mj-lt"/>
              </a:rPr>
              <a:t>S</a:t>
            </a:r>
            <a:r>
              <a:rPr lang="tr-TR" sz="2600" b="1" dirty="0">
                <a:latin typeface="+mj-lt"/>
              </a:rPr>
              <a:t>econd</a:t>
            </a:r>
            <a:r>
              <a:rPr lang="tr-TR" sz="2600" dirty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time rejection…</a:t>
            </a:r>
          </a:p>
          <a:p>
            <a:pPr marL="747713" indent="-3444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No resubmission allowed for</a:t>
            </a:r>
            <a:r>
              <a:rPr lang="tr-TR" sz="2600" dirty="0">
                <a:latin typeface="+mj-lt"/>
              </a:rPr>
              <a:t>    </a:t>
            </a:r>
            <a:r>
              <a:rPr lang="en-US" sz="2600" dirty="0">
                <a:latin typeface="+mj-lt"/>
              </a:rPr>
              <a:t> </a:t>
            </a:r>
            <a:r>
              <a:rPr lang="tr-TR" sz="2600" dirty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 </a:t>
            </a:r>
            <a:r>
              <a:rPr lang="tr-TR" sz="2600" dirty="0">
                <a:latin typeface="+mj-lt"/>
              </a:rPr>
              <a:t>   </a:t>
            </a:r>
            <a:r>
              <a:rPr lang="en-US" sz="2600" dirty="0">
                <a:latin typeface="+mj-lt"/>
              </a:rPr>
              <a:t>months</a:t>
            </a:r>
            <a:r>
              <a:rPr lang="tr-TR" sz="2600" dirty="0">
                <a:latin typeface="+mj-lt"/>
              </a:rPr>
              <a:t>. </a:t>
            </a:r>
          </a:p>
          <a:p>
            <a:pPr marL="747713" indent="-3444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600" dirty="0" err="1">
                <a:latin typeface="+mj-lt"/>
              </a:rPr>
              <a:t>Then</a:t>
            </a:r>
            <a:r>
              <a:rPr lang="en-US" sz="2600" dirty="0">
                <a:latin typeface="+mj-lt"/>
              </a:rPr>
              <a:t>, a new or</a:t>
            </a:r>
            <a:r>
              <a:rPr lang="tr-TR" sz="2600" dirty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improved proposal can be submitted as </a:t>
            </a:r>
            <a:r>
              <a:rPr lang="en-US" sz="2600" b="1" dirty="0">
                <a:latin typeface="+mj-lt"/>
              </a:rPr>
              <a:t>short application</a:t>
            </a:r>
            <a:r>
              <a:rPr lang="tr-TR" sz="2600" b="1" dirty="0">
                <a:latin typeface="+mj-lt"/>
              </a:rPr>
              <a:t>.</a:t>
            </a:r>
            <a:endParaRPr lang="tr-TR" sz="2600" dirty="0">
              <a:latin typeface="+mj-lt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BF9887F-4193-4EB2-B0E3-E9117E46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24</a:t>
            </a:fld>
            <a:endParaRPr lang="en-US" dirty="0"/>
          </a:p>
        </p:txBody>
      </p:sp>
      <p:pic>
        <p:nvPicPr>
          <p:cNvPr id="10" name="Resim 9" descr="farklı, tatlı, iç mekan, yiyecek içeren bir resim&#10;&#10;Açıklama otomatik olarak oluşturuldu">
            <a:extLst>
              <a:ext uri="{FF2B5EF4-FFF2-40B4-BE49-F238E27FC236}">
                <a16:creationId xmlns:a16="http://schemas.microsoft.com/office/drawing/2014/main" id="{A0000505-F8F2-400A-AFFB-2C2D8C5E0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98" y="3069000"/>
            <a:ext cx="269495" cy="360000"/>
          </a:xfrm>
          <a:prstGeom prst="rect">
            <a:avLst/>
          </a:prstGeom>
        </p:spPr>
      </p:pic>
      <p:pic>
        <p:nvPicPr>
          <p:cNvPr id="12" name="Resim 11" descr="tatlı, yiyecek içeren bir resim&#10;&#10;Açıklama otomatik olarak oluşturuldu">
            <a:extLst>
              <a:ext uri="{FF2B5EF4-FFF2-40B4-BE49-F238E27FC236}">
                <a16:creationId xmlns:a16="http://schemas.microsoft.com/office/drawing/2014/main" id="{F5783735-67B4-473A-816B-C480AE0E8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590" y="4480801"/>
            <a:ext cx="269495" cy="360000"/>
          </a:xfrm>
          <a:prstGeom prst="rect">
            <a:avLst/>
          </a:prstGeom>
        </p:spPr>
      </p:pic>
      <p:pic>
        <p:nvPicPr>
          <p:cNvPr id="13" name="Resim 12" descr="farklı, tatlı, iç mekan, yiyecek içeren bir resim&#10;&#10;Açıklama otomatik olarak oluşturuldu">
            <a:extLst>
              <a:ext uri="{FF2B5EF4-FFF2-40B4-BE49-F238E27FC236}">
                <a16:creationId xmlns:a16="http://schemas.microsoft.com/office/drawing/2014/main" id="{B40D6FC5-D4AE-4060-A610-AE7A62403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749" y="4480801"/>
            <a:ext cx="269495" cy="360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0D4CC66-1742-441E-8F9D-F6E09ADC0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236" y="14713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4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2116393" y="468163"/>
            <a:ext cx="56732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+mj-lt"/>
              </a:rPr>
              <a:t>Closing Remarks</a:t>
            </a:r>
            <a:endParaRPr lang="tr-TR" sz="3800" b="1" dirty="0">
              <a:latin typeface="+mj-lt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BF4CD82-B311-425C-B201-0F33BD9B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0C21C4F-37E0-4525-8B29-F97444EA27B5}"/>
              </a:ext>
            </a:extLst>
          </p:cNvPr>
          <p:cNvSpPr txBox="1"/>
          <p:nvPr/>
        </p:nvSpPr>
        <p:spPr>
          <a:xfrm>
            <a:off x="2578167" y="1597729"/>
            <a:ext cx="69347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Your </a:t>
            </a:r>
            <a:r>
              <a:rPr lang="en-US" sz="2600" b="1" dirty="0">
                <a:latin typeface="+mj-lt"/>
              </a:rPr>
              <a:t>fundraising effort </a:t>
            </a:r>
            <a:r>
              <a:rPr lang="en-US" sz="2600" dirty="0">
                <a:latin typeface="+mj-lt"/>
              </a:rPr>
              <a:t>is key to EIC support</a:t>
            </a:r>
          </a:p>
          <a:p>
            <a:pPr marL="354013" indent="-354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Design your project for </a:t>
            </a:r>
            <a:r>
              <a:rPr lang="en-US" sz="2600" b="1" dirty="0">
                <a:latin typeface="+mj-lt"/>
              </a:rPr>
              <a:t>full market deployment</a:t>
            </a:r>
          </a:p>
          <a:p>
            <a:pPr marL="354013" indent="-354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Focus on </a:t>
            </a:r>
            <a:r>
              <a:rPr lang="en-US" sz="2600" b="1" dirty="0">
                <a:latin typeface="+mj-lt"/>
              </a:rPr>
              <a:t>value chain performance</a:t>
            </a:r>
          </a:p>
          <a:p>
            <a:pPr marL="354013" indent="-354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Highlight </a:t>
            </a:r>
            <a:r>
              <a:rPr lang="en-US" sz="2600" b="1" dirty="0">
                <a:latin typeface="+mj-lt"/>
              </a:rPr>
              <a:t>Gain/Pain metrics</a:t>
            </a:r>
            <a:endParaRPr lang="en-US" sz="2600" dirty="0">
              <a:latin typeface="+mj-lt"/>
            </a:endParaRPr>
          </a:p>
          <a:p>
            <a:pPr marL="354013" indent="-354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Best </a:t>
            </a:r>
            <a:r>
              <a:rPr lang="en-US" sz="2600" b="1" dirty="0">
                <a:latin typeface="+mj-lt"/>
              </a:rPr>
              <a:t>innovations</a:t>
            </a:r>
            <a:r>
              <a:rPr lang="en-US" sz="2600" dirty="0">
                <a:latin typeface="+mj-lt"/>
              </a:rPr>
              <a:t> + most committed </a:t>
            </a:r>
            <a:r>
              <a:rPr lang="en-US" sz="2600" b="1" dirty="0">
                <a:latin typeface="+mj-lt"/>
              </a:rPr>
              <a:t>teams</a:t>
            </a:r>
            <a:r>
              <a:rPr lang="en-US" sz="2600" dirty="0">
                <a:latin typeface="+mj-lt"/>
              </a:rPr>
              <a:t> </a:t>
            </a:r>
            <a:br>
              <a:rPr lang="en-US" sz="2600" dirty="0">
                <a:latin typeface="+mj-lt"/>
              </a:rPr>
            </a:br>
            <a:r>
              <a:rPr lang="en-US" sz="2600" dirty="0">
                <a:latin typeface="+mj-lt"/>
              </a:rPr>
              <a:t>- not best drafted proposals will win</a:t>
            </a:r>
          </a:p>
          <a:p>
            <a:pPr marL="354013" indent="-354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When in doubt, listen to </a:t>
            </a:r>
            <a:r>
              <a:rPr lang="en-US" sz="2600" b="1" dirty="0">
                <a:latin typeface="+mj-lt"/>
              </a:rPr>
              <a:t>your heart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947BB15-040E-422D-970C-86E8E6B2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6" y="1398332"/>
            <a:ext cx="1982744" cy="23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89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663789" y="487765"/>
            <a:ext cx="87654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Further</a:t>
            </a:r>
            <a:r>
              <a:rPr kumimoji="0" lang="tr-TR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References</a:t>
            </a:r>
            <a:endParaRPr kumimoji="0" lang="tr-TR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D3CC4C74-CC0A-4249-AA57-A4A8EB9E5277}"/>
              </a:ext>
            </a:extLst>
          </p:cNvPr>
          <p:cNvSpPr txBox="1"/>
          <p:nvPr/>
        </p:nvSpPr>
        <p:spPr>
          <a:xfrm>
            <a:off x="549053" y="1362895"/>
            <a:ext cx="56451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EIC Accelerator Call</a:t>
            </a:r>
            <a:endParaRPr kumimoji="0" lang="tr-TR" sz="260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EIC AI Platform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endParaRPr kumimoji="0" lang="tr-TR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  <a:hlinkClick r:id="rId4"/>
              </a:rPr>
              <a:t>Turkey</a:t>
            </a:r>
            <a:r>
              <a:rPr kumimoji="0" lang="tr-T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  <a:hlinkClick r:id="rId4"/>
              </a:rPr>
              <a:t> in </a:t>
            </a:r>
            <a:r>
              <a:rPr kumimoji="0" lang="tr-TR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  <a:hlinkClick r:id="rId4"/>
              </a:rPr>
              <a:t>Horizon</a:t>
            </a:r>
            <a:r>
              <a:rPr kumimoji="0" lang="tr-T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  <a:hlinkClick r:id="rId4"/>
              </a:rPr>
              <a:t> 2020 </a:t>
            </a:r>
            <a:r>
              <a:rPr kumimoji="0" lang="tr-TR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  <a:hlinkClick r:id="rId4"/>
              </a:rPr>
              <a:t>event</a:t>
            </a:r>
            <a:r>
              <a:rPr kumimoji="0" lang="tr-TR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  <a:hlinkClick r:id="rId4"/>
              </a:rPr>
              <a:t> </a:t>
            </a:r>
            <a:r>
              <a:rPr kumimoji="0" lang="tr-TR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  <a:hlinkClick r:id="rId4"/>
              </a:rPr>
              <a:t>recordings</a:t>
            </a:r>
            <a:endParaRPr kumimoji="0" lang="tr-TR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  <a:p>
            <a:r>
              <a:rPr lang="tr-TR" sz="2600" dirty="0">
                <a:latin typeface="+mj-lt"/>
                <a:hlinkClick r:id="rId5"/>
              </a:rPr>
              <a:t>EIC </a:t>
            </a:r>
            <a:r>
              <a:rPr lang="tr-TR" sz="2600" dirty="0" err="1">
                <a:latin typeface="+mj-lt"/>
                <a:hlinkClick r:id="rId5"/>
              </a:rPr>
              <a:t>Work</a:t>
            </a:r>
            <a:r>
              <a:rPr lang="tr-TR" sz="2600" dirty="0">
                <a:latin typeface="+mj-lt"/>
                <a:hlinkClick r:id="rId5"/>
              </a:rPr>
              <a:t> Program 2021</a:t>
            </a:r>
            <a:endParaRPr lang="tr-TR" sz="2600" dirty="0">
              <a:latin typeface="+mj-lt"/>
            </a:endParaRPr>
          </a:p>
          <a:p>
            <a:r>
              <a:rPr lang="tr-TR" sz="2600" dirty="0">
                <a:latin typeface="+mj-lt"/>
                <a:hlinkClick r:id="rId6"/>
              </a:rPr>
              <a:t>EIC Accelerator web site</a:t>
            </a:r>
            <a:endParaRPr lang="tr-TR" sz="2600" dirty="0">
              <a:latin typeface="+mj-lt"/>
            </a:endParaRPr>
          </a:p>
          <a:p>
            <a:r>
              <a:rPr lang="tr-TR" sz="2600" dirty="0">
                <a:latin typeface="+mj-lt"/>
                <a:hlinkClick r:id="rId7"/>
              </a:rPr>
              <a:t>Accelerator FAQ</a:t>
            </a:r>
            <a:endParaRPr lang="tr-TR" sz="2600" dirty="0">
              <a:latin typeface="+mj-lt"/>
            </a:endParaRPr>
          </a:p>
          <a:p>
            <a:r>
              <a:rPr lang="tr-TR" sz="2600" dirty="0">
                <a:latin typeface="+mj-lt"/>
                <a:hlinkClick r:id="rId8"/>
              </a:rPr>
              <a:t>Guide </a:t>
            </a:r>
            <a:r>
              <a:rPr lang="tr-TR" sz="2600" dirty="0" err="1">
                <a:latin typeface="+mj-lt"/>
                <a:hlinkClick r:id="rId8"/>
              </a:rPr>
              <a:t>for</a:t>
            </a:r>
            <a:r>
              <a:rPr lang="tr-TR" sz="2600" dirty="0">
                <a:latin typeface="+mj-lt"/>
                <a:hlinkClick r:id="rId8"/>
              </a:rPr>
              <a:t> </a:t>
            </a:r>
            <a:r>
              <a:rPr lang="tr-TR" sz="2600" dirty="0" err="1">
                <a:latin typeface="+mj-lt"/>
                <a:hlinkClick r:id="rId8"/>
              </a:rPr>
              <a:t>Applicants</a:t>
            </a:r>
            <a:endParaRPr lang="tr-TR" sz="2600" dirty="0">
              <a:latin typeface="+mj-lt"/>
            </a:endParaRPr>
          </a:p>
          <a:p>
            <a:r>
              <a:rPr lang="tr-TR" sz="2600" dirty="0">
                <a:latin typeface="+mj-lt"/>
                <a:hlinkClick r:id="rId9"/>
              </a:rPr>
              <a:t>EIC </a:t>
            </a:r>
            <a:r>
              <a:rPr lang="tr-TR" sz="2600" dirty="0" err="1">
                <a:latin typeface="+mj-lt"/>
                <a:hlinkClick r:id="rId9"/>
              </a:rPr>
              <a:t>Applicants</a:t>
            </a:r>
            <a:r>
              <a:rPr lang="tr-TR" sz="2600" dirty="0">
                <a:latin typeface="+mj-lt"/>
                <a:hlinkClick r:id="rId9"/>
              </a:rPr>
              <a:t>’ </a:t>
            </a:r>
            <a:r>
              <a:rPr lang="tr-TR" sz="2600" dirty="0" err="1">
                <a:latin typeface="+mj-lt"/>
                <a:hlinkClick r:id="rId9"/>
              </a:rPr>
              <a:t>Day</a:t>
            </a:r>
            <a:r>
              <a:rPr lang="tr-TR" sz="2600" dirty="0">
                <a:latin typeface="+mj-lt"/>
                <a:hlinkClick r:id="rId9"/>
              </a:rPr>
              <a:t> </a:t>
            </a:r>
            <a:r>
              <a:rPr lang="tr-TR" sz="2600" dirty="0" err="1">
                <a:latin typeface="+mj-lt"/>
                <a:hlinkClick r:id="rId9"/>
              </a:rPr>
              <a:t>Presentatitons</a:t>
            </a:r>
            <a:endParaRPr lang="tr-TR" sz="2600" dirty="0">
              <a:latin typeface="+mj-lt"/>
            </a:endParaRPr>
          </a:p>
          <a:p>
            <a:r>
              <a:rPr lang="tr-TR" sz="2600" dirty="0" err="1">
                <a:latin typeface="+mj-lt"/>
                <a:hlinkClick r:id="rId10"/>
              </a:rPr>
              <a:t>European</a:t>
            </a:r>
            <a:r>
              <a:rPr lang="tr-TR" sz="2600" dirty="0">
                <a:latin typeface="+mj-lt"/>
                <a:hlinkClick r:id="rId10"/>
              </a:rPr>
              <a:t> </a:t>
            </a:r>
            <a:r>
              <a:rPr lang="tr-TR" sz="2600" dirty="0" err="1">
                <a:latin typeface="+mj-lt"/>
                <a:hlinkClick r:id="rId10"/>
              </a:rPr>
              <a:t>Green</a:t>
            </a:r>
            <a:r>
              <a:rPr lang="tr-TR" sz="2600" dirty="0">
                <a:latin typeface="+mj-lt"/>
                <a:hlinkClick r:id="rId10"/>
              </a:rPr>
              <a:t> </a:t>
            </a:r>
            <a:r>
              <a:rPr lang="tr-TR" sz="2600" dirty="0" err="1">
                <a:latin typeface="+mj-lt"/>
                <a:hlinkClick r:id="rId10"/>
              </a:rPr>
              <a:t>Deal</a:t>
            </a:r>
            <a:endParaRPr lang="tr-TR" sz="2600" dirty="0">
              <a:latin typeface="+mj-lt"/>
            </a:endParaRPr>
          </a:p>
          <a:p>
            <a:r>
              <a:rPr lang="tr-TR" sz="2600" dirty="0">
                <a:latin typeface="+mj-lt"/>
                <a:hlinkClick r:id="rId11"/>
              </a:rPr>
              <a:t>TUBITAK </a:t>
            </a:r>
            <a:r>
              <a:rPr lang="tr-TR" sz="2600" dirty="0" err="1">
                <a:latin typeface="+mj-lt"/>
                <a:hlinkClick r:id="rId11"/>
              </a:rPr>
              <a:t>Horizon</a:t>
            </a:r>
            <a:r>
              <a:rPr lang="tr-TR" sz="2600" dirty="0">
                <a:latin typeface="+mj-lt"/>
                <a:hlinkClick r:id="rId11"/>
              </a:rPr>
              <a:t> 2020</a:t>
            </a:r>
            <a:endParaRPr lang="tr-TR" sz="2600" dirty="0">
              <a:latin typeface="+mj-lt"/>
            </a:endParaRPr>
          </a:p>
          <a:p>
            <a:r>
              <a:rPr lang="tr-TR" sz="2600" dirty="0">
                <a:latin typeface="+mj-lt"/>
                <a:hlinkClick r:id="rId12"/>
              </a:rPr>
              <a:t>EIC</a:t>
            </a:r>
            <a:r>
              <a:rPr lang="tr-TR" sz="2600" dirty="0">
                <a:latin typeface="+mj-lt"/>
              </a:rPr>
              <a:t>  </a:t>
            </a:r>
            <a:r>
              <a:rPr lang="tr-TR" sz="2600" dirty="0">
                <a:latin typeface="+mj-lt"/>
                <a:hlinkClick r:id="rId13"/>
              </a:rPr>
              <a:t>EISMEA</a:t>
            </a:r>
            <a:r>
              <a:rPr lang="tr-TR" sz="2600" dirty="0">
                <a:latin typeface="+mj-lt"/>
              </a:rPr>
              <a:t>  </a:t>
            </a:r>
            <a:r>
              <a:rPr lang="tr-TR" sz="2600" dirty="0">
                <a:latin typeface="+mj-lt"/>
                <a:hlinkClick r:id="rId14"/>
              </a:rPr>
              <a:t>TUBİTAK </a:t>
            </a:r>
            <a:r>
              <a:rPr lang="tr-TR" sz="2600" dirty="0" err="1">
                <a:latin typeface="+mj-lt"/>
                <a:hlinkClick r:id="rId14"/>
              </a:rPr>
              <a:t>Horizon</a:t>
            </a:r>
            <a:r>
              <a:rPr lang="tr-TR" sz="2600" dirty="0">
                <a:latin typeface="+mj-lt"/>
                <a:hlinkClick r:id="rId14"/>
              </a:rPr>
              <a:t> Europe</a:t>
            </a:r>
            <a:endParaRPr lang="tr-TR" sz="2600" dirty="0">
              <a:latin typeface="+mj-lt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FFAD04E-BD59-4E9B-AB7C-2AB92384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FA650-31EF-594A-A111-6B77A6C73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8AE9078-3A43-4841-A0E0-FBA3598855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4157" y="1461217"/>
            <a:ext cx="2010482" cy="2882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B3625-6D78-4C81-9F61-08811DE3F4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35930" y="3249189"/>
            <a:ext cx="2010482" cy="28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5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22.png"/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6939"/>
            <a:ext cx="9906000" cy="6904939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146304" y="1600200"/>
            <a:ext cx="9646920" cy="373075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If you have any questions, we are happy to help!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3100" b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Arial"/>
                <a:sym typeface="Arial"/>
              </a:rPr>
              <a:t>Turkey in Horizon 2020 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3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Arial"/>
                <a:sym typeface="Arial"/>
              </a:rPr>
              <a:t>And Sokak 8/12 Akasya Apt. </a:t>
            </a:r>
            <a:r>
              <a:rPr kumimoji="0" sz="3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Arial"/>
                <a:sym typeface="Arial"/>
              </a:rPr>
              <a:t>06520 Çankaya/Ankara,Turkey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3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Arial"/>
                <a:sym typeface="Arial"/>
              </a:rPr>
              <a:t>Tel: </a:t>
            </a:r>
            <a:r>
              <a:rPr kumimoji="0" lang="en-US" sz="3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Arial"/>
                <a:sym typeface="Arial"/>
              </a:rPr>
              <a:t>+90 312 467 61 40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3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http://www.turkeyinh2020.eu</a:t>
            </a:r>
            <a:endParaRPr kumimoji="0" lang="en-US" sz="31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3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info@TurkeyinH2020.eu</a:t>
            </a:r>
            <a:endParaRPr kumimoji="0" lang="en-US" sz="31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2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26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F49100"/>
                </a:solidFill>
              </a:uFill>
              <a:latin typeface="+mj-lt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Calibri" charset="0"/>
              <a:cs typeface="Calibri" charset="0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0" i="0" u="sng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>
                <a:solidFill>
                  <a:srgbClr val="F49100"/>
                </a:solidFill>
              </a:uFill>
              <a:latin typeface="+mj-lt"/>
              <a:cs typeface="Arial"/>
              <a:sym typeface="Arial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0" i="0" u="sng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>
                <a:solidFill>
                  <a:srgbClr val="F49100"/>
                </a:solidFill>
              </a:uFill>
              <a:latin typeface="+mj-lt"/>
              <a:cs typeface="Arial"/>
              <a:sym typeface="Arial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2718095-057A-42E2-8D92-FDA745FCFB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352" y="2879733"/>
            <a:ext cx="1686824" cy="585843"/>
          </a:xfrm>
          <a:prstGeom prst="rect">
            <a:avLst/>
          </a:prstGeom>
          <a:solidFill>
            <a:srgbClr val="FFFFFE"/>
          </a:solidFill>
        </p:spPr>
      </p:pic>
    </p:spTree>
    <p:extLst>
      <p:ext uri="{BB962C8B-B14F-4D97-AF65-F5344CB8AC3E}">
        <p14:creationId xmlns:p14="http://schemas.microsoft.com/office/powerpoint/2010/main" val="427146423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0E4EDD8-0578-42E8-BDB9-A1FA658C7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165" y="434778"/>
            <a:ext cx="4059670" cy="2282578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B27D088-8CBA-4DD4-831D-726304998BCD}"/>
              </a:ext>
            </a:extLst>
          </p:cNvPr>
          <p:cNvSpPr txBox="1"/>
          <p:nvPr/>
        </p:nvSpPr>
        <p:spPr>
          <a:xfrm>
            <a:off x="671084" y="4007561"/>
            <a:ext cx="2709429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600" b="1" dirty="0">
                <a:latin typeface="+mj-lt"/>
              </a:rPr>
              <a:t>TECHNOLOGICAL SOVEREIGNTY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D8A2ED1-B38C-495B-A94B-909CB322B083}"/>
              </a:ext>
            </a:extLst>
          </p:cNvPr>
          <p:cNvSpPr txBox="1"/>
          <p:nvPr/>
        </p:nvSpPr>
        <p:spPr>
          <a:xfrm>
            <a:off x="3734668" y="4006659"/>
            <a:ext cx="2862696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600" b="1" dirty="0">
                <a:latin typeface="+mj-lt"/>
              </a:rPr>
              <a:t>EUROPEAN COMPETITIVENESS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CF81360-93AE-4419-A068-C4CD142D04A9}"/>
              </a:ext>
            </a:extLst>
          </p:cNvPr>
          <p:cNvSpPr txBox="1"/>
          <p:nvPr/>
        </p:nvSpPr>
        <p:spPr>
          <a:xfrm>
            <a:off x="6946523" y="4006658"/>
            <a:ext cx="2410690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600" b="1" dirty="0">
                <a:latin typeface="+mj-lt"/>
              </a:rPr>
              <a:t>SUSTAINABLE SOCIETY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9BE0360-4F83-4CF3-85ED-76096BBC70EE}"/>
              </a:ext>
            </a:extLst>
          </p:cNvPr>
          <p:cNvSpPr txBox="1"/>
          <p:nvPr/>
        </p:nvSpPr>
        <p:spPr>
          <a:xfrm>
            <a:off x="384464" y="3421870"/>
            <a:ext cx="91232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600" dirty="0" err="1">
                <a:latin typeface="Calibri Light" panose="020F0302020204030204" pitchFamily="34" charset="0"/>
                <a:ea typeface="Calibri" panose="020F0502020204030204" pitchFamily="34" charset="0"/>
              </a:rPr>
              <a:t>The</a:t>
            </a:r>
            <a:r>
              <a:rPr lang="tr-TR" sz="26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>
                <a:latin typeface="Calibri Light" panose="020F0302020204030204" pitchFamily="34" charset="0"/>
                <a:ea typeface="Calibri" panose="020F0502020204030204" pitchFamily="34" charset="0"/>
              </a:rPr>
              <a:t>European Union’s 9th </a:t>
            </a:r>
            <a:r>
              <a:rPr lang="tr-TR" sz="2600" dirty="0">
                <a:latin typeface="Calibri Light" panose="020F0302020204030204" pitchFamily="34" charset="0"/>
                <a:ea typeface="Calibri" panose="020F0502020204030204" pitchFamily="34" charset="0"/>
              </a:rPr>
              <a:t>R&amp;D </a:t>
            </a:r>
            <a:r>
              <a:rPr lang="tr-TR" sz="2600" dirty="0" err="1">
                <a:latin typeface="Calibri Light" panose="020F0302020204030204" pitchFamily="34" charset="0"/>
                <a:ea typeface="Calibri" panose="020F0502020204030204" pitchFamily="34" charset="0"/>
              </a:rPr>
              <a:t>and</a:t>
            </a:r>
            <a:r>
              <a:rPr lang="tr-TR" sz="26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tr-TR" sz="2600" dirty="0" err="1">
                <a:latin typeface="Calibri Light" panose="020F0302020204030204" pitchFamily="34" charset="0"/>
                <a:ea typeface="Calibri" panose="020F0502020204030204" pitchFamily="34" charset="0"/>
              </a:rPr>
              <a:t>Innovation</a:t>
            </a:r>
            <a:r>
              <a:rPr lang="tr-TR" sz="26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>
                <a:latin typeface="Calibri Light" panose="020F0302020204030204" pitchFamily="34" charset="0"/>
                <a:ea typeface="Calibri" panose="020F0502020204030204" pitchFamily="34" charset="0"/>
              </a:rPr>
              <a:t>Framework Program</a:t>
            </a:r>
            <a:r>
              <a:rPr lang="tr-TR" sz="26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endParaRPr lang="tr-TR" sz="2600" b="1" dirty="0">
              <a:latin typeface="+mj-lt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67C9AFD-FC4A-41A1-BD5D-7D1C7562502E}"/>
              </a:ext>
            </a:extLst>
          </p:cNvPr>
          <p:cNvSpPr txBox="1"/>
          <p:nvPr/>
        </p:nvSpPr>
        <p:spPr>
          <a:xfrm>
            <a:off x="2916238" y="2718272"/>
            <a:ext cx="2029835" cy="584775"/>
          </a:xfrm>
          <a:prstGeom prst="rect">
            <a:avLst/>
          </a:prstGeom>
          <a:solidFill>
            <a:srgbClr val="A4CD57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€96B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791D59B-B23E-4ED7-A36E-DF8B4FB93060}"/>
              </a:ext>
            </a:extLst>
          </p:cNvPr>
          <p:cNvSpPr txBox="1"/>
          <p:nvPr/>
        </p:nvSpPr>
        <p:spPr>
          <a:xfrm>
            <a:off x="4946073" y="2717370"/>
            <a:ext cx="2029836" cy="584775"/>
          </a:xfrm>
          <a:prstGeom prst="rect">
            <a:avLst/>
          </a:prstGeom>
          <a:solidFill>
            <a:srgbClr val="A4CC59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2021-2027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E8DEDAE-94F0-4C08-911D-B54E1624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C9791D97-59BF-49DD-8F16-A450879C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049" y="5074480"/>
            <a:ext cx="6124047" cy="1009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64450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6" y="445571"/>
            <a:ext cx="8543925" cy="673964"/>
          </a:xfrm>
        </p:spPr>
        <p:txBody>
          <a:bodyPr>
            <a:normAutofit/>
          </a:bodyPr>
          <a:lstStyle/>
          <a:p>
            <a:pPr algn="ctr"/>
            <a:r>
              <a:rPr lang="tr-TR" sz="3800" b="1" dirty="0"/>
              <a:t>EIC Accelerator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75" y="1793833"/>
            <a:ext cx="9549246" cy="39512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open to </a:t>
            </a:r>
            <a:r>
              <a:rPr lang="tr-TR" sz="26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SMEs</a:t>
            </a:r>
            <a:r>
              <a:rPr lang="tr-TR" sz="26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tr-TR" sz="26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individuals</a:t>
            </a:r>
            <a:r>
              <a:rPr lang="tr-TR" sz="26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tr-TR" sz="26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and</a:t>
            </a:r>
            <a:r>
              <a:rPr lang="tr-TR" sz="26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tr-TR" sz="26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mid-caps</a:t>
            </a:r>
            <a:r>
              <a:rPr lang="en-US" sz="26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 from </a:t>
            </a:r>
            <a:r>
              <a:rPr lang="en-US" sz="26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any field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High-risk high-growth high-impact </a:t>
            </a:r>
            <a:r>
              <a:rPr lang="en-US" sz="26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market-creating breakthroughs</a:t>
            </a:r>
            <a:endParaRPr lang="tr-TR" sz="2600" b="1" dirty="0">
              <a:solidFill>
                <a:prstClr val="black"/>
              </a:solidFill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supports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later stages of tech development and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market deployment </a:t>
            </a:r>
            <a:endParaRPr lang="tr-TR" sz="2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2,5M of grant</a:t>
            </a:r>
            <a: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15M of equity</a:t>
            </a:r>
            <a:r>
              <a:rPr lang="en-US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addition to </a:t>
            </a:r>
            <a:r>
              <a:rPr lang="en-US" sz="2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business acceleration services</a:t>
            </a:r>
            <a:endParaRPr lang="tr-TR" sz="2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3 </a:t>
            </a:r>
            <a:r>
              <a:rPr lang="tr-TR" sz="26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f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unding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types: </a:t>
            </a:r>
            <a:r>
              <a:rPr lang="tr-TR" sz="26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rant-only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grant first</a:t>
            </a:r>
            <a:r>
              <a:rPr kumimoji="0" lang="tr-T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and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blended finance</a:t>
            </a:r>
            <a:endParaRPr kumimoji="0" lang="tr-T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3-stage </a:t>
            </a:r>
            <a:r>
              <a:rPr kumimoji="0" lang="tr-T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evaluation</a:t>
            </a: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: </a:t>
            </a:r>
            <a:r>
              <a:rPr kumimoji="0" lang="tr-T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Short</a:t>
            </a: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Application, Full Application, </a:t>
            </a:r>
            <a:r>
              <a:rPr kumimoji="0" lang="tr-T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Jury</a:t>
            </a: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kumimoji="0" lang="tr-T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Interview</a:t>
            </a:r>
            <a:endParaRPr lang="tr-TR" sz="2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600" dirty="0" err="1">
                <a:latin typeface="+mj-lt"/>
                <a:ea typeface="Calibri" panose="020F0502020204030204" pitchFamily="34" charset="0"/>
              </a:rPr>
              <a:t>u</a:t>
            </a:r>
            <a:r>
              <a:rPr lang="tr-TR" sz="2600" dirty="0" err="1">
                <a:effectLst/>
                <a:latin typeface="+mj-lt"/>
                <a:ea typeface="Calibri" panose="020F0502020204030204" pitchFamily="34" charset="0"/>
              </a:rPr>
              <a:t>p-to-date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600" dirty="0">
                <a:effectLst/>
                <a:latin typeface="+mj-lt"/>
                <a:ea typeface="Calibri" panose="020F0502020204030204" pitchFamily="34" charset="0"/>
              </a:rPr>
              <a:t>program </a:t>
            </a:r>
            <a:r>
              <a:rPr lang="tr-TR" sz="2600" dirty="0" err="1">
                <a:effectLst/>
                <a:latin typeface="+mj-lt"/>
                <a:ea typeface="Calibri" panose="020F0502020204030204" pitchFamily="34" charset="0"/>
              </a:rPr>
              <a:t>details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US" sz="26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Accelerator Call</a:t>
            </a:r>
            <a:r>
              <a:rPr lang="en-US" sz="26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tr-TR" sz="2600" dirty="0" err="1">
                <a:effectLst/>
                <a:latin typeface="+mj-lt"/>
                <a:ea typeface="Calibri" panose="020F0502020204030204" pitchFamily="34" charset="0"/>
              </a:rPr>
              <a:t>submission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</a:rPr>
              <a:t>:</a:t>
            </a:r>
            <a:r>
              <a:rPr lang="en-US" sz="2600" dirty="0">
                <a:solidFill>
                  <a:srgbClr val="7030A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6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AI Platform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latin typeface="+mj-lt"/>
                <a:ea typeface="Calibri" panose="020F0502020204030204" pitchFamily="34" charset="0"/>
              </a:rPr>
              <a:t>                      latest event: 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  <a:hlinkClick r:id="rId4"/>
              </a:rPr>
              <a:t>Full </a:t>
            </a:r>
            <a:r>
              <a:rPr lang="tr-TR" sz="2600" dirty="0" err="1">
                <a:effectLst/>
                <a:latin typeface="+mj-lt"/>
                <a:ea typeface="Calibri" panose="020F0502020204030204" pitchFamily="34" charset="0"/>
                <a:hlinkClick r:id="rId4"/>
              </a:rPr>
              <a:t>Proposal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  <a:hlinkClick r:id="rId4"/>
              </a:rPr>
              <a:t> </a:t>
            </a:r>
            <a:r>
              <a:rPr lang="tr-TR" sz="2600" dirty="0" err="1">
                <a:effectLst/>
                <a:latin typeface="+mj-lt"/>
                <a:ea typeface="Calibri" panose="020F0502020204030204" pitchFamily="34" charset="0"/>
                <a:hlinkClick r:id="rId4"/>
              </a:rPr>
              <a:t>Writing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  <a:hlinkClick r:id="rId4"/>
              </a:rPr>
              <a:t> </a:t>
            </a:r>
            <a:r>
              <a:rPr lang="tr-TR" sz="2600" dirty="0" err="1">
                <a:effectLst/>
                <a:latin typeface="+mj-lt"/>
                <a:ea typeface="Calibri" panose="020F0502020204030204" pitchFamily="34" charset="0"/>
                <a:hlinkClick r:id="rId4"/>
              </a:rPr>
              <a:t>for</a:t>
            </a:r>
            <a:r>
              <a:rPr lang="tr-TR" sz="2600" dirty="0">
                <a:effectLst/>
                <a:latin typeface="+mj-lt"/>
                <a:ea typeface="Calibri" panose="020F0502020204030204" pitchFamily="34" charset="0"/>
                <a:hlinkClick r:id="rId4"/>
              </a:rPr>
              <a:t> EIC Accelerator</a:t>
            </a:r>
            <a:r>
              <a:rPr lang="en-US" sz="26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6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tr-TR" sz="2600" dirty="0">
              <a:latin typeface="+mj-lt"/>
            </a:endParaRPr>
          </a:p>
        </p:txBody>
      </p:sp>
      <p:pic>
        <p:nvPicPr>
          <p:cNvPr id="5" name="Resim 4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EACCC193-E8F2-4D57-912D-C6F56DAD3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685" y="3278496"/>
            <a:ext cx="321428" cy="360000"/>
          </a:xfrm>
          <a:prstGeom prst="rect">
            <a:avLst/>
          </a:prstGeom>
        </p:spPr>
      </p:pic>
      <p:pic>
        <p:nvPicPr>
          <p:cNvPr id="7" name="Resim 6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6ADA82D7-F095-43F6-B2D9-407479D55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571" y="3288328"/>
            <a:ext cx="321428" cy="360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3B3F14F-6C12-4506-8EEA-4259AB187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144" y="1054007"/>
            <a:ext cx="4105711" cy="715996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1B47B21-D9CE-4E13-8BAA-BCC09F0A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AD94DF9-A1EE-4117-81A3-3010CD0221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73" y="5430757"/>
            <a:ext cx="1686824" cy="5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1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976094" y="417378"/>
            <a:ext cx="7953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b="1" dirty="0">
                <a:latin typeface="+mj-lt"/>
              </a:rPr>
              <a:t>EIC Accelerator </a:t>
            </a:r>
            <a:r>
              <a:rPr lang="tr-TR" sz="3800" b="1" dirty="0" err="1">
                <a:latin typeface="+mj-lt"/>
              </a:rPr>
              <a:t>Statistics</a:t>
            </a:r>
            <a:r>
              <a:rPr lang="en-US" sz="3800" b="1" dirty="0">
                <a:latin typeface="+mj-lt"/>
              </a:rPr>
              <a:t> and Budget</a:t>
            </a:r>
            <a:endParaRPr lang="en-GB" sz="3800" b="1" dirty="0">
              <a:latin typeface="+mj-lt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79435A4D-59DE-4D43-A32A-0988AA4C9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5071"/>
              </p:ext>
            </p:extLst>
          </p:nvPr>
        </p:nvGraphicFramePr>
        <p:xfrm>
          <a:off x="1551303" y="1398786"/>
          <a:ext cx="6803392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5328487">
                  <a:extLst>
                    <a:ext uri="{9D8B030D-6E8A-4147-A177-3AD203B41FA5}">
                      <a16:colId xmlns:a16="http://schemas.microsoft.com/office/drawing/2014/main" val="3714611094"/>
                    </a:ext>
                  </a:extLst>
                </a:gridCol>
                <a:gridCol w="859643">
                  <a:extLst>
                    <a:ext uri="{9D8B030D-6E8A-4147-A177-3AD203B41FA5}">
                      <a16:colId xmlns:a16="http://schemas.microsoft.com/office/drawing/2014/main" val="1443872927"/>
                    </a:ext>
                  </a:extLst>
                </a:gridCol>
                <a:gridCol w="615262">
                  <a:extLst>
                    <a:ext uri="{9D8B030D-6E8A-4147-A177-3AD203B41FA5}">
                      <a16:colId xmlns:a16="http://schemas.microsoft.com/office/drawing/2014/main" val="338757404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Numbers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592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applications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tr-T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00+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6569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applications given ‘GO’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tr-T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tr-T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54369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applications (83% requested blended finance)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801    </a:t>
                      </a:r>
                      <a:r>
                        <a:rPr lang="tr-T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686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Invited for Jury Interview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77802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Funded</a:t>
                      </a:r>
                      <a:r>
                        <a:rPr lang="tr-T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(TBD)</a:t>
                      </a:r>
                      <a:endParaRPr lang="en-US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tr-T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tr-T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</a:t>
                      </a:r>
                      <a:r>
                        <a:rPr lang="en-US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                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76144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481455"/>
                  </a:ext>
                </a:extLst>
              </a:tr>
            </a:tbl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444D5E5-7C17-4479-B854-FE3A9A0E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Tablo 9">
            <a:extLst>
              <a:ext uri="{FF2B5EF4-FFF2-40B4-BE49-F238E27FC236}">
                <a16:creationId xmlns:a16="http://schemas.microsoft.com/office/drawing/2014/main" id="{E104E783-0591-4927-81FB-31DF14E26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05225"/>
              </p:ext>
            </p:extLst>
          </p:nvPr>
        </p:nvGraphicFramePr>
        <p:xfrm>
          <a:off x="1390829" y="3959106"/>
          <a:ext cx="71243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210">
                  <a:extLst>
                    <a:ext uri="{9D8B030D-6E8A-4147-A177-3AD203B41FA5}">
                      <a16:colId xmlns:a16="http://schemas.microsoft.com/office/drawing/2014/main" val="460034357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3598079258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2638881030"/>
                    </a:ext>
                  </a:extLst>
                </a:gridCol>
                <a:gridCol w="1669312">
                  <a:extLst>
                    <a:ext uri="{9D8B030D-6E8A-4147-A177-3AD203B41FA5}">
                      <a16:colId xmlns:a16="http://schemas.microsoft.com/office/drawing/2014/main" val="32112212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Call                          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Jun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Oct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      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Total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(€M)  </a:t>
                      </a:r>
                    </a:p>
                  </a:txBody>
                  <a:tcPr marL="0" marR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945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+mj-lt"/>
                        </a:rPr>
                        <a:t>Open</a:t>
                      </a: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latin typeface="+mj-lt"/>
                        </a:rPr>
                        <a:t>300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latin typeface="+mj-lt"/>
                        </a:rPr>
                        <a:t>300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         </a:t>
                      </a:r>
                      <a:r>
                        <a:rPr lang="tr-TR" sz="2000" dirty="0">
                          <a:latin typeface="+mj-lt"/>
                        </a:rPr>
                        <a:t>600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94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+mj-lt"/>
                        </a:rPr>
                        <a:t>Green</a:t>
                      </a:r>
                      <a:r>
                        <a:rPr lang="tr-TR" sz="2000" dirty="0">
                          <a:latin typeface="+mj-lt"/>
                        </a:rPr>
                        <a:t> </a:t>
                      </a:r>
                      <a:r>
                        <a:rPr lang="tr-TR" sz="2000" dirty="0" err="1">
                          <a:latin typeface="+mj-lt"/>
                        </a:rPr>
                        <a:t>Deal</a:t>
                      </a:r>
                      <a:r>
                        <a:rPr lang="en-US" sz="2000" dirty="0">
                          <a:latin typeface="+mj-lt"/>
                        </a:rPr>
                        <a:t> Innovations</a:t>
                      </a:r>
                    </a:p>
                  </a:txBody>
                  <a:tcPr marL="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latin typeface="+mj-lt"/>
                        </a:rPr>
                        <a:t>125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latin typeface="+mj-lt"/>
                        </a:rPr>
                        <a:t>125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         </a:t>
                      </a:r>
                      <a:r>
                        <a:rPr lang="tr-TR" sz="2000" dirty="0">
                          <a:latin typeface="+mj-lt"/>
                        </a:rPr>
                        <a:t>250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0006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+mj-lt"/>
                        </a:rPr>
                        <a:t>Strategic </a:t>
                      </a:r>
                      <a:r>
                        <a:rPr lang="tr-TR" sz="2000" dirty="0" err="1">
                          <a:latin typeface="+mj-lt"/>
                        </a:rPr>
                        <a:t>Dig</a:t>
                      </a:r>
                      <a:r>
                        <a:rPr lang="en-US" sz="2000" dirty="0" err="1">
                          <a:latin typeface="+mj-lt"/>
                        </a:rPr>
                        <a:t>ital</a:t>
                      </a:r>
                      <a:r>
                        <a:rPr lang="tr-TR" sz="2000" dirty="0">
                          <a:latin typeface="+mj-lt"/>
                        </a:rPr>
                        <a:t> </a:t>
                      </a:r>
                      <a:r>
                        <a:rPr lang="en-US" sz="2000" dirty="0">
                          <a:latin typeface="+mj-lt"/>
                        </a:rPr>
                        <a:t>and</a:t>
                      </a:r>
                      <a:r>
                        <a:rPr lang="tr-TR" sz="2000" dirty="0">
                          <a:latin typeface="+mj-lt"/>
                        </a:rPr>
                        <a:t> </a:t>
                      </a:r>
                      <a:r>
                        <a:rPr lang="tr-TR" sz="2000" dirty="0" err="1">
                          <a:latin typeface="+mj-lt"/>
                        </a:rPr>
                        <a:t>Health</a:t>
                      </a:r>
                      <a:r>
                        <a:rPr lang="en-US" sz="2000" dirty="0">
                          <a:latin typeface="+mj-lt"/>
                        </a:rPr>
                        <a:t> Tech</a:t>
                      </a:r>
                    </a:p>
                  </a:txBody>
                  <a:tcPr marL="0" marR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latin typeface="+mj-lt"/>
                        </a:rPr>
                        <a:t>125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latin typeface="+mj-lt"/>
                        </a:rPr>
                        <a:t>125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         </a:t>
                      </a:r>
                      <a:r>
                        <a:rPr lang="tr-TR" sz="2000" dirty="0">
                          <a:latin typeface="+mj-lt"/>
                        </a:rPr>
                        <a:t>250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5306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+mj-lt"/>
                        </a:rPr>
                        <a:t>Total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latin typeface="+mj-lt"/>
                        </a:rPr>
                        <a:t>550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>
                          <a:latin typeface="+mj-lt"/>
                        </a:rPr>
                        <a:t>550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+mj-lt"/>
                        </a:rPr>
                        <a:t>      </a:t>
                      </a:r>
                      <a:r>
                        <a:rPr lang="tr-TR" sz="2000" dirty="0">
                          <a:latin typeface="+mj-lt"/>
                        </a:rPr>
                        <a:t>1.100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632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50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1769806" y="362843"/>
            <a:ext cx="67842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b="1" dirty="0">
                <a:latin typeface="+mj-lt"/>
              </a:rPr>
              <a:t>Applications </a:t>
            </a:r>
            <a:r>
              <a:rPr lang="tr-TR" sz="3800" b="1" dirty="0" err="1">
                <a:latin typeface="+mj-lt"/>
              </a:rPr>
              <a:t>by</a:t>
            </a:r>
            <a:r>
              <a:rPr lang="tr-TR" sz="3800" b="1" dirty="0">
                <a:latin typeface="+mj-lt"/>
              </a:rPr>
              <a:t> Call, </a:t>
            </a:r>
            <a:r>
              <a:rPr lang="tr-TR" sz="3800" b="1" dirty="0" err="1">
                <a:latin typeface="+mj-lt"/>
              </a:rPr>
              <a:t>June</a:t>
            </a:r>
            <a:r>
              <a:rPr lang="tr-TR" sz="3800" b="1" dirty="0">
                <a:latin typeface="+mj-lt"/>
              </a:rPr>
              <a:t> </a:t>
            </a:r>
            <a:r>
              <a:rPr lang="tr-TR" sz="3800" b="1" dirty="0" err="1">
                <a:latin typeface="+mj-lt"/>
              </a:rPr>
              <a:t>cut-off</a:t>
            </a:r>
            <a:r>
              <a:rPr lang="tr-TR" sz="3800" b="1" dirty="0">
                <a:latin typeface="+mj-lt"/>
              </a:rPr>
              <a:t>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70AC17F-BC6F-4127-B0FB-E1F9762F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BD878E39-14DB-4717-BC2A-543752BF0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082866"/>
              </p:ext>
            </p:extLst>
          </p:nvPr>
        </p:nvGraphicFramePr>
        <p:xfrm>
          <a:off x="116758" y="910851"/>
          <a:ext cx="9436510" cy="5317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DFFC29D4-64F7-487B-8C4F-4A02029ED132}"/>
              </a:ext>
            </a:extLst>
          </p:cNvPr>
          <p:cNvSpPr txBox="1"/>
          <p:nvPr/>
        </p:nvSpPr>
        <p:spPr>
          <a:xfrm>
            <a:off x="398205" y="1362350"/>
            <a:ext cx="8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+mj-lt"/>
              </a:rPr>
              <a:t>47%</a:t>
            </a:r>
            <a:endParaRPr lang="en-US" sz="2800" b="1" dirty="0">
              <a:latin typeface="+mj-lt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DBB90F9-A380-41DA-9633-D78FF0A55C34}"/>
              </a:ext>
            </a:extLst>
          </p:cNvPr>
          <p:cNvSpPr txBox="1"/>
          <p:nvPr/>
        </p:nvSpPr>
        <p:spPr>
          <a:xfrm>
            <a:off x="722670" y="3046382"/>
            <a:ext cx="8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+mj-lt"/>
              </a:rPr>
              <a:t>28%</a:t>
            </a:r>
            <a:endParaRPr lang="en-US" sz="2800" b="1" dirty="0">
              <a:latin typeface="+mj-lt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CEA248D-0892-40B8-B11D-00B3142346CB}"/>
              </a:ext>
            </a:extLst>
          </p:cNvPr>
          <p:cNvSpPr txBox="1"/>
          <p:nvPr/>
        </p:nvSpPr>
        <p:spPr>
          <a:xfrm>
            <a:off x="481780" y="5042337"/>
            <a:ext cx="84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+mj-lt"/>
              </a:rPr>
              <a:t>25%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09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3">
            <a:extLst>
              <a:ext uri="{FF2B5EF4-FFF2-40B4-BE49-F238E27FC236}">
                <a16:creationId xmlns:a16="http://schemas.microsoft.com/office/drawing/2014/main" id="{B4330BBF-8E09-43CB-B4D2-8B13576D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76455"/>
              </p:ext>
            </p:extLst>
          </p:nvPr>
        </p:nvGraphicFramePr>
        <p:xfrm>
          <a:off x="298655" y="1062739"/>
          <a:ext cx="9308690" cy="50292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613595">
                  <a:extLst>
                    <a:ext uri="{9D8B030D-6E8A-4147-A177-3AD203B41FA5}">
                      <a16:colId xmlns:a16="http://schemas.microsoft.com/office/drawing/2014/main" val="2386533900"/>
                    </a:ext>
                  </a:extLst>
                </a:gridCol>
                <a:gridCol w="1603958">
                  <a:extLst>
                    <a:ext uri="{9D8B030D-6E8A-4147-A177-3AD203B41FA5}">
                      <a16:colId xmlns:a16="http://schemas.microsoft.com/office/drawing/2014/main" val="955401041"/>
                    </a:ext>
                  </a:extLst>
                </a:gridCol>
                <a:gridCol w="334158">
                  <a:extLst>
                    <a:ext uri="{9D8B030D-6E8A-4147-A177-3AD203B41FA5}">
                      <a16:colId xmlns:a16="http://schemas.microsoft.com/office/drawing/2014/main" val="2556670567"/>
                    </a:ext>
                  </a:extLst>
                </a:gridCol>
                <a:gridCol w="4756979">
                  <a:extLst>
                    <a:ext uri="{9D8B030D-6E8A-4147-A177-3AD203B41FA5}">
                      <a16:colId xmlns:a16="http://schemas.microsoft.com/office/drawing/2014/main" val="2337074579"/>
                    </a:ext>
                  </a:extLst>
                </a:gridCol>
              </a:tblGrid>
              <a:tr h="578645">
                <a:tc gridSpan="2">
                  <a:txBody>
                    <a:bodyPr/>
                    <a:lstStyle/>
                    <a:p>
                      <a:r>
                        <a:rPr lang="en-US" sz="2400" b="1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400" b="1" spc="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+mj-lt"/>
                        </a:rPr>
                        <a:t>Grant </a:t>
                      </a:r>
                      <a:r>
                        <a:rPr lang="en-GB" sz="2400" b="1" spc="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+mj-lt"/>
                        </a:rPr>
                        <a:t>F</a:t>
                      </a:r>
                      <a:r>
                        <a:rPr lang="tr-TR" sz="2400" b="1" spc="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+mj-lt"/>
                        </a:rPr>
                        <a:t>irst</a:t>
                      </a:r>
                    </a:p>
                    <a:p>
                      <a:pPr marL="225425" indent="-225425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70% of TRL 5-8 costs</a:t>
                      </a:r>
                      <a:endParaRPr lang="tr-TR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25425" indent="-225425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30% co-financing investment </a:t>
                      </a:r>
                      <a:b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if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lack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ing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own resources</a:t>
                      </a:r>
                      <a:endParaRPr lang="tr-TR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225425" indent="-225425">
                        <a:buFont typeface="Wingdings" panose="05000000000000000000" pitchFamily="2" charset="2"/>
                        <a:buChar char="Ø"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Chance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for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blended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financ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Go2Market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section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can be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loose</a:t>
                      </a:r>
                      <a:endParaRPr lang="tr-TR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Full FTO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analysis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and other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necessary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studies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to prepare for TRL 9 onwards</a:t>
                      </a:r>
                      <a:endParaRPr lang="tr-TR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Key 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ilestone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before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2/3 of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project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duration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to decide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project continuation</a:t>
                      </a:r>
                      <a:r>
                        <a:rPr lang="en-US" sz="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s</a:t>
                      </a:r>
                      <a:endParaRPr lang="tr-TR" sz="24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52576"/>
                  </a:ext>
                </a:extLst>
              </a:tr>
              <a:tr h="578645">
                <a:tc>
                  <a:txBody>
                    <a:bodyPr/>
                    <a:lstStyle/>
                    <a:p>
                      <a:r>
                        <a:rPr lang="en-US" sz="2400" b="1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400" b="1" spc="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+mj-lt"/>
                        </a:rPr>
                        <a:t>Grant </a:t>
                      </a:r>
                      <a:r>
                        <a:rPr lang="en-GB" sz="2400" b="1" spc="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+mj-lt"/>
                        </a:rPr>
                        <a:t>O</a:t>
                      </a:r>
                      <a:r>
                        <a:rPr lang="tr-TR" sz="2400" b="1" spc="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+mj-lt"/>
                        </a:rPr>
                        <a:t>nly</a:t>
                      </a:r>
                    </a:p>
                    <a:p>
                      <a:pPr marL="225425" indent="-225425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70% of TRL 5-8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costs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Detailed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Go2Market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section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with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TRL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 onwards</a:t>
                      </a:r>
                      <a:endParaRPr lang="tr-TR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Clear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differentiation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of TRL 5-8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and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TRL 9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activities</a:t>
                      </a:r>
                      <a:endParaRPr lang="tr-TR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Demonstration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of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the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capacity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to co-finance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TRL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activities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and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to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fund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TRL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9 onwards</a:t>
                      </a:r>
                      <a:endParaRPr lang="tr-TR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Detailed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Go2Market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section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with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TRL9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 onward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activities</a:t>
                      </a:r>
                      <a:endParaRPr lang="tr-TR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Clear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differentiation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of TRL 5-8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and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TRL 9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activities</a:t>
                      </a:r>
                      <a:endParaRPr lang="tr-TR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Demonstration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of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the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capacity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to co-finance TRL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activities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and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to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fund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TRL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9 onwards </a:t>
                      </a:r>
                      <a:endParaRPr lang="tr-TR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21745"/>
                  </a:ext>
                </a:extLst>
              </a:tr>
              <a:tr h="578645">
                <a:tc gridSpan="3">
                  <a:txBody>
                    <a:bodyPr/>
                    <a:lstStyle/>
                    <a:p>
                      <a:r>
                        <a:rPr lang="en-US" sz="2400" b="1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400" b="1" spc="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+mj-lt"/>
                        </a:rPr>
                        <a:t>Blended</a:t>
                      </a:r>
                      <a:r>
                        <a:rPr lang="tr-TR" sz="2400" b="1" spc="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+mj-lt"/>
                        </a:rPr>
                        <a:t> </a:t>
                      </a:r>
                      <a:r>
                        <a:rPr lang="en-US" sz="2400" b="1" spc="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+mj-lt"/>
                        </a:rPr>
                        <a:t>F</a:t>
                      </a:r>
                      <a:r>
                        <a:rPr lang="tr-TR" sz="2400" b="1" spc="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00"/>
                          </a:highlight>
                          <a:latin typeface="+mj-lt"/>
                        </a:rPr>
                        <a:t>inance</a:t>
                      </a:r>
                      <a:endParaRPr lang="tr-TR" sz="2400" b="1" spc="3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00"/>
                        </a:highlight>
                        <a:latin typeface="+mj-lt"/>
                      </a:endParaRPr>
                    </a:p>
                    <a:p>
                      <a:pPr marL="225425" indent="-225425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Grant for 70% of TRL 5-8 costs</a:t>
                      </a:r>
                    </a:p>
                    <a:p>
                      <a:pPr marL="225425" indent="-225425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Investment for 30% co-financing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and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or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for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TRL 9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onwards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Detailed Go2Market section with TRL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9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onwards</a:t>
                      </a:r>
                      <a:endParaRPr lang="tr-TR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 of TRL 5-8 activities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if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grant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requested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Detailed Go2Market section with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TRL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9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onwards</a:t>
                      </a:r>
                      <a:endParaRPr lang="tr-TR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Descriptions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 of TRL 5-8 activities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if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grant</a:t>
                      </a:r>
                      <a:r>
                        <a:rPr lang="tr-T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requested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835089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EDDA881-FC42-45EF-A421-6E59A3E3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Metin kutusu 8">
            <a:extLst>
              <a:ext uri="{FF2B5EF4-FFF2-40B4-BE49-F238E27FC236}">
                <a16:creationId xmlns:a16="http://schemas.microsoft.com/office/drawing/2014/main" id="{CEB4E847-33D9-4203-9501-622B3C67E9B1}"/>
              </a:ext>
            </a:extLst>
          </p:cNvPr>
          <p:cNvSpPr txBox="1"/>
          <p:nvPr/>
        </p:nvSpPr>
        <p:spPr>
          <a:xfrm>
            <a:off x="1616719" y="377292"/>
            <a:ext cx="82148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latin typeface="+mj-lt"/>
              </a:rPr>
              <a:t>Funding Types         Proposal Content</a:t>
            </a:r>
            <a:endParaRPr lang="tr-TR" sz="3800" b="1" dirty="0">
              <a:latin typeface="+mj-lt"/>
            </a:endParaRPr>
          </a:p>
        </p:txBody>
      </p:sp>
      <p:pic>
        <p:nvPicPr>
          <p:cNvPr id="8" name="Graphic 7" descr="Transfer with solid fill">
            <a:extLst>
              <a:ext uri="{FF2B5EF4-FFF2-40B4-BE49-F238E27FC236}">
                <a16:creationId xmlns:a16="http://schemas.microsoft.com/office/drawing/2014/main" id="{C36FF3E3-91A3-4F01-A52F-325C9FD7B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8680" y="491741"/>
            <a:ext cx="548640" cy="5486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D7ADA1-64B9-406B-8FAC-EE712F9988E3}"/>
              </a:ext>
            </a:extLst>
          </p:cNvPr>
          <p:cNvCxnSpPr/>
          <p:nvPr/>
        </p:nvCxnSpPr>
        <p:spPr>
          <a:xfrm>
            <a:off x="298655" y="2977111"/>
            <a:ext cx="930869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2552F-F05E-4CB9-A85E-3AC87B8D4E28}"/>
              </a:ext>
            </a:extLst>
          </p:cNvPr>
          <p:cNvCxnSpPr/>
          <p:nvPr/>
        </p:nvCxnSpPr>
        <p:spPr>
          <a:xfrm>
            <a:off x="298655" y="4538616"/>
            <a:ext cx="930869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5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85D569E-7236-459F-84AD-ADA93B4CDE6B}"/>
              </a:ext>
            </a:extLst>
          </p:cNvPr>
          <p:cNvSpPr txBox="1"/>
          <p:nvPr/>
        </p:nvSpPr>
        <p:spPr>
          <a:xfrm>
            <a:off x="2324099" y="415575"/>
            <a:ext cx="55002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b="1" dirty="0" err="1">
                <a:latin typeface="+mj-lt"/>
              </a:rPr>
              <a:t>Cost</a:t>
            </a:r>
            <a:r>
              <a:rPr lang="tr-TR" sz="3800" b="1" dirty="0">
                <a:latin typeface="+mj-lt"/>
              </a:rPr>
              <a:t> </a:t>
            </a:r>
            <a:r>
              <a:rPr lang="en-US" sz="3800" b="1" dirty="0">
                <a:latin typeface="+mj-lt"/>
              </a:rPr>
              <a:t>E</a:t>
            </a:r>
            <a:r>
              <a:rPr lang="tr-TR" sz="3800" b="1" dirty="0" err="1">
                <a:latin typeface="+mj-lt"/>
              </a:rPr>
              <a:t>ligibility</a:t>
            </a:r>
            <a:r>
              <a:rPr lang="tr-TR" sz="3800" b="1" dirty="0">
                <a:latin typeface="+mj-lt"/>
              </a:rPr>
              <a:t> </a:t>
            </a:r>
            <a:r>
              <a:rPr lang="en-US" sz="3800" b="1" dirty="0">
                <a:latin typeface="+mj-lt"/>
              </a:rPr>
              <a:t>|</a:t>
            </a:r>
            <a:r>
              <a:rPr lang="tr-TR" sz="3800" b="1" dirty="0">
                <a:latin typeface="+mj-lt"/>
              </a:rPr>
              <a:t> </a:t>
            </a:r>
            <a:r>
              <a:rPr lang="tr-TR" sz="3800" b="1" dirty="0" err="1">
                <a:latin typeface="+mj-lt"/>
              </a:rPr>
              <a:t>TRLs</a:t>
            </a:r>
            <a:endParaRPr lang="en-US" sz="3800" b="1" dirty="0">
              <a:latin typeface="+mj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0AF0F6A-D1D0-44E9-89E2-28D5D1AEA9AB}"/>
              </a:ext>
            </a:extLst>
          </p:cNvPr>
          <p:cNvSpPr txBox="1"/>
          <p:nvPr/>
        </p:nvSpPr>
        <p:spPr>
          <a:xfrm>
            <a:off x="725872" y="4294130"/>
            <a:ext cx="8454256" cy="1708160"/>
          </a:xfrm>
          <a:custGeom>
            <a:avLst/>
            <a:gdLst>
              <a:gd name="connsiteX0" fmla="*/ 0 w 8454256"/>
              <a:gd name="connsiteY0" fmla="*/ 0 h 1708160"/>
              <a:gd name="connsiteX1" fmla="*/ 479075 w 8454256"/>
              <a:gd name="connsiteY1" fmla="*/ 0 h 1708160"/>
              <a:gd name="connsiteX2" fmla="*/ 1042692 w 8454256"/>
              <a:gd name="connsiteY2" fmla="*/ 0 h 1708160"/>
              <a:gd name="connsiteX3" fmla="*/ 1690851 w 8454256"/>
              <a:gd name="connsiteY3" fmla="*/ 0 h 1708160"/>
              <a:gd name="connsiteX4" fmla="*/ 2169926 w 8454256"/>
              <a:gd name="connsiteY4" fmla="*/ 0 h 1708160"/>
              <a:gd name="connsiteX5" fmla="*/ 2818085 w 8454256"/>
              <a:gd name="connsiteY5" fmla="*/ 0 h 1708160"/>
              <a:gd name="connsiteX6" fmla="*/ 3381702 w 8454256"/>
              <a:gd name="connsiteY6" fmla="*/ 0 h 1708160"/>
              <a:gd name="connsiteX7" fmla="*/ 3691692 w 8454256"/>
              <a:gd name="connsiteY7" fmla="*/ 0 h 1708160"/>
              <a:gd name="connsiteX8" fmla="*/ 4424394 w 8454256"/>
              <a:gd name="connsiteY8" fmla="*/ 0 h 1708160"/>
              <a:gd name="connsiteX9" fmla="*/ 5157096 w 8454256"/>
              <a:gd name="connsiteY9" fmla="*/ 0 h 1708160"/>
              <a:gd name="connsiteX10" fmla="*/ 5889798 w 8454256"/>
              <a:gd name="connsiteY10" fmla="*/ 0 h 1708160"/>
              <a:gd name="connsiteX11" fmla="*/ 6453415 w 8454256"/>
              <a:gd name="connsiteY11" fmla="*/ 0 h 1708160"/>
              <a:gd name="connsiteX12" fmla="*/ 7101575 w 8454256"/>
              <a:gd name="connsiteY12" fmla="*/ 0 h 1708160"/>
              <a:gd name="connsiteX13" fmla="*/ 7580650 w 8454256"/>
              <a:gd name="connsiteY13" fmla="*/ 0 h 1708160"/>
              <a:gd name="connsiteX14" fmla="*/ 8454256 w 8454256"/>
              <a:gd name="connsiteY14" fmla="*/ 0 h 1708160"/>
              <a:gd name="connsiteX15" fmla="*/ 8454256 w 8454256"/>
              <a:gd name="connsiteY15" fmla="*/ 586468 h 1708160"/>
              <a:gd name="connsiteX16" fmla="*/ 8454256 w 8454256"/>
              <a:gd name="connsiteY16" fmla="*/ 1138773 h 1708160"/>
              <a:gd name="connsiteX17" fmla="*/ 8454256 w 8454256"/>
              <a:gd name="connsiteY17" fmla="*/ 1708160 h 1708160"/>
              <a:gd name="connsiteX18" fmla="*/ 7890639 w 8454256"/>
              <a:gd name="connsiteY18" fmla="*/ 1708160 h 1708160"/>
              <a:gd name="connsiteX19" fmla="*/ 7411564 w 8454256"/>
              <a:gd name="connsiteY19" fmla="*/ 1708160 h 1708160"/>
              <a:gd name="connsiteX20" fmla="*/ 6763405 w 8454256"/>
              <a:gd name="connsiteY20" fmla="*/ 1708160 h 1708160"/>
              <a:gd name="connsiteX21" fmla="*/ 6368873 w 8454256"/>
              <a:gd name="connsiteY21" fmla="*/ 1708160 h 1708160"/>
              <a:gd name="connsiteX22" fmla="*/ 5974341 w 8454256"/>
              <a:gd name="connsiteY22" fmla="*/ 1708160 h 1708160"/>
              <a:gd name="connsiteX23" fmla="*/ 5664352 w 8454256"/>
              <a:gd name="connsiteY23" fmla="*/ 1708160 h 1708160"/>
              <a:gd name="connsiteX24" fmla="*/ 5354362 w 8454256"/>
              <a:gd name="connsiteY24" fmla="*/ 1708160 h 1708160"/>
              <a:gd name="connsiteX25" fmla="*/ 4875288 w 8454256"/>
              <a:gd name="connsiteY25" fmla="*/ 1708160 h 1708160"/>
              <a:gd name="connsiteX26" fmla="*/ 4396213 w 8454256"/>
              <a:gd name="connsiteY26" fmla="*/ 1708160 h 1708160"/>
              <a:gd name="connsiteX27" fmla="*/ 3748053 w 8454256"/>
              <a:gd name="connsiteY27" fmla="*/ 1708160 h 1708160"/>
              <a:gd name="connsiteX28" fmla="*/ 3268979 w 8454256"/>
              <a:gd name="connsiteY28" fmla="*/ 1708160 h 1708160"/>
              <a:gd name="connsiteX29" fmla="*/ 2789904 w 8454256"/>
              <a:gd name="connsiteY29" fmla="*/ 1708160 h 1708160"/>
              <a:gd name="connsiteX30" fmla="*/ 2226287 w 8454256"/>
              <a:gd name="connsiteY30" fmla="*/ 1708160 h 1708160"/>
              <a:gd name="connsiteX31" fmla="*/ 1916298 w 8454256"/>
              <a:gd name="connsiteY31" fmla="*/ 1708160 h 1708160"/>
              <a:gd name="connsiteX32" fmla="*/ 1352681 w 8454256"/>
              <a:gd name="connsiteY32" fmla="*/ 1708160 h 1708160"/>
              <a:gd name="connsiteX33" fmla="*/ 704521 w 8454256"/>
              <a:gd name="connsiteY33" fmla="*/ 1708160 h 1708160"/>
              <a:gd name="connsiteX34" fmla="*/ 0 w 8454256"/>
              <a:gd name="connsiteY34" fmla="*/ 1708160 h 1708160"/>
              <a:gd name="connsiteX35" fmla="*/ 0 w 8454256"/>
              <a:gd name="connsiteY35" fmla="*/ 1104610 h 1708160"/>
              <a:gd name="connsiteX36" fmla="*/ 0 w 8454256"/>
              <a:gd name="connsiteY36" fmla="*/ 535223 h 1708160"/>
              <a:gd name="connsiteX37" fmla="*/ 0 w 8454256"/>
              <a:gd name="connsiteY37" fmla="*/ 0 h 170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54256" h="1708160" extrusionOk="0">
                <a:moveTo>
                  <a:pt x="0" y="0"/>
                </a:moveTo>
                <a:cubicBezTo>
                  <a:pt x="213817" y="-47370"/>
                  <a:pt x="297054" y="2154"/>
                  <a:pt x="479075" y="0"/>
                </a:cubicBezTo>
                <a:cubicBezTo>
                  <a:pt x="661097" y="-2154"/>
                  <a:pt x="843861" y="13016"/>
                  <a:pt x="1042692" y="0"/>
                </a:cubicBezTo>
                <a:cubicBezTo>
                  <a:pt x="1241523" y="-13016"/>
                  <a:pt x="1505676" y="63508"/>
                  <a:pt x="1690851" y="0"/>
                </a:cubicBezTo>
                <a:cubicBezTo>
                  <a:pt x="1876026" y="-63508"/>
                  <a:pt x="1951284" y="15189"/>
                  <a:pt x="2169926" y="0"/>
                </a:cubicBezTo>
                <a:cubicBezTo>
                  <a:pt x="2388568" y="-15189"/>
                  <a:pt x="2560273" y="30297"/>
                  <a:pt x="2818085" y="0"/>
                </a:cubicBezTo>
                <a:cubicBezTo>
                  <a:pt x="3075897" y="-30297"/>
                  <a:pt x="3190542" y="56539"/>
                  <a:pt x="3381702" y="0"/>
                </a:cubicBezTo>
                <a:cubicBezTo>
                  <a:pt x="3572862" y="-56539"/>
                  <a:pt x="3578869" y="29173"/>
                  <a:pt x="3691692" y="0"/>
                </a:cubicBezTo>
                <a:cubicBezTo>
                  <a:pt x="3804515" y="-29173"/>
                  <a:pt x="4268994" y="79254"/>
                  <a:pt x="4424394" y="0"/>
                </a:cubicBezTo>
                <a:cubicBezTo>
                  <a:pt x="4579794" y="-79254"/>
                  <a:pt x="4957083" y="23989"/>
                  <a:pt x="5157096" y="0"/>
                </a:cubicBezTo>
                <a:cubicBezTo>
                  <a:pt x="5357109" y="-23989"/>
                  <a:pt x="5581701" y="87916"/>
                  <a:pt x="5889798" y="0"/>
                </a:cubicBezTo>
                <a:cubicBezTo>
                  <a:pt x="6197895" y="-87916"/>
                  <a:pt x="6332130" y="18158"/>
                  <a:pt x="6453415" y="0"/>
                </a:cubicBezTo>
                <a:cubicBezTo>
                  <a:pt x="6574700" y="-18158"/>
                  <a:pt x="6936782" y="47345"/>
                  <a:pt x="7101575" y="0"/>
                </a:cubicBezTo>
                <a:cubicBezTo>
                  <a:pt x="7266368" y="-47345"/>
                  <a:pt x="7389117" y="16078"/>
                  <a:pt x="7580650" y="0"/>
                </a:cubicBezTo>
                <a:cubicBezTo>
                  <a:pt x="7772184" y="-16078"/>
                  <a:pt x="8233522" y="45777"/>
                  <a:pt x="8454256" y="0"/>
                </a:cubicBezTo>
                <a:cubicBezTo>
                  <a:pt x="8460967" y="163488"/>
                  <a:pt x="8426662" y="308979"/>
                  <a:pt x="8454256" y="586468"/>
                </a:cubicBezTo>
                <a:cubicBezTo>
                  <a:pt x="8481850" y="863957"/>
                  <a:pt x="8412498" y="884551"/>
                  <a:pt x="8454256" y="1138773"/>
                </a:cubicBezTo>
                <a:cubicBezTo>
                  <a:pt x="8496014" y="1392996"/>
                  <a:pt x="8425798" y="1471284"/>
                  <a:pt x="8454256" y="1708160"/>
                </a:cubicBezTo>
                <a:cubicBezTo>
                  <a:pt x="8329278" y="1747437"/>
                  <a:pt x="8157154" y="1685909"/>
                  <a:pt x="7890639" y="1708160"/>
                </a:cubicBezTo>
                <a:cubicBezTo>
                  <a:pt x="7624124" y="1730411"/>
                  <a:pt x="7639288" y="1702457"/>
                  <a:pt x="7411564" y="1708160"/>
                </a:cubicBezTo>
                <a:cubicBezTo>
                  <a:pt x="7183841" y="1713863"/>
                  <a:pt x="7040562" y="1675548"/>
                  <a:pt x="6763405" y="1708160"/>
                </a:cubicBezTo>
                <a:cubicBezTo>
                  <a:pt x="6486248" y="1740772"/>
                  <a:pt x="6466795" y="1672429"/>
                  <a:pt x="6368873" y="1708160"/>
                </a:cubicBezTo>
                <a:cubicBezTo>
                  <a:pt x="6270951" y="1743891"/>
                  <a:pt x="6085993" y="1674363"/>
                  <a:pt x="5974341" y="1708160"/>
                </a:cubicBezTo>
                <a:cubicBezTo>
                  <a:pt x="5862689" y="1741957"/>
                  <a:pt x="5795919" y="1693654"/>
                  <a:pt x="5664352" y="1708160"/>
                </a:cubicBezTo>
                <a:cubicBezTo>
                  <a:pt x="5532785" y="1722666"/>
                  <a:pt x="5436114" y="1684317"/>
                  <a:pt x="5354362" y="1708160"/>
                </a:cubicBezTo>
                <a:cubicBezTo>
                  <a:pt x="5272610" y="1732003"/>
                  <a:pt x="5048510" y="1690061"/>
                  <a:pt x="4875288" y="1708160"/>
                </a:cubicBezTo>
                <a:cubicBezTo>
                  <a:pt x="4702066" y="1726259"/>
                  <a:pt x="4616200" y="1684066"/>
                  <a:pt x="4396213" y="1708160"/>
                </a:cubicBezTo>
                <a:cubicBezTo>
                  <a:pt x="4176226" y="1732254"/>
                  <a:pt x="4060443" y="1664712"/>
                  <a:pt x="3748053" y="1708160"/>
                </a:cubicBezTo>
                <a:cubicBezTo>
                  <a:pt x="3435663" y="1751608"/>
                  <a:pt x="3442559" y="1691304"/>
                  <a:pt x="3268979" y="1708160"/>
                </a:cubicBezTo>
                <a:cubicBezTo>
                  <a:pt x="3095399" y="1725016"/>
                  <a:pt x="3000818" y="1687050"/>
                  <a:pt x="2789904" y="1708160"/>
                </a:cubicBezTo>
                <a:cubicBezTo>
                  <a:pt x="2578990" y="1729270"/>
                  <a:pt x="2460735" y="1663581"/>
                  <a:pt x="2226287" y="1708160"/>
                </a:cubicBezTo>
                <a:cubicBezTo>
                  <a:pt x="1991839" y="1752739"/>
                  <a:pt x="2042554" y="1673339"/>
                  <a:pt x="1916298" y="1708160"/>
                </a:cubicBezTo>
                <a:cubicBezTo>
                  <a:pt x="1790042" y="1742981"/>
                  <a:pt x="1476204" y="1690498"/>
                  <a:pt x="1352681" y="1708160"/>
                </a:cubicBezTo>
                <a:cubicBezTo>
                  <a:pt x="1229158" y="1725822"/>
                  <a:pt x="953976" y="1643856"/>
                  <a:pt x="704521" y="1708160"/>
                </a:cubicBezTo>
                <a:cubicBezTo>
                  <a:pt x="455066" y="1772464"/>
                  <a:pt x="170889" y="1689005"/>
                  <a:pt x="0" y="1708160"/>
                </a:cubicBezTo>
                <a:cubicBezTo>
                  <a:pt x="-26361" y="1493547"/>
                  <a:pt x="21170" y="1393674"/>
                  <a:pt x="0" y="1104610"/>
                </a:cubicBezTo>
                <a:cubicBezTo>
                  <a:pt x="-21170" y="815546"/>
                  <a:pt x="32514" y="788962"/>
                  <a:pt x="0" y="535223"/>
                </a:cubicBezTo>
                <a:cubicBezTo>
                  <a:pt x="-32514" y="281484"/>
                  <a:pt x="23355" y="233863"/>
                  <a:pt x="0" y="0"/>
                </a:cubicBezTo>
                <a:close/>
              </a:path>
            </a:pathLst>
          </a:custGeom>
          <a:noFill/>
          <a:ln w="190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2769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743200" marR="0" lvl="0" indent="-274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Main </a:t>
            </a:r>
            <a:r>
              <a:rPr kumimoji="0" lang="tr-TR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Eligible</a:t>
            </a: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Costs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: 	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Personnel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travel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equipment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products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services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indirect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costs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(25% of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above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2743200" marR="0" lvl="0" indent="-274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Main </a:t>
            </a:r>
            <a:r>
              <a:rPr kumimoji="0" lang="tr-TR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Ineligible</a:t>
            </a: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Costs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: 	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Currency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exchange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losses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interest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deductible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VAT,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excessive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expenditure</a:t>
            </a: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,…</a:t>
            </a:r>
            <a:endParaRPr kumimoji="0" lang="tr-T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7" name="Tablo 7">
            <a:extLst>
              <a:ext uri="{FF2B5EF4-FFF2-40B4-BE49-F238E27FC236}">
                <a16:creationId xmlns:a16="http://schemas.microsoft.com/office/drawing/2014/main" id="{3D556BBE-030E-4C09-BF72-F8F52D508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94355"/>
              </p:ext>
            </p:extLst>
          </p:nvPr>
        </p:nvGraphicFramePr>
        <p:xfrm>
          <a:off x="385610" y="1413753"/>
          <a:ext cx="4749877" cy="257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877">
                  <a:extLst>
                    <a:ext uri="{9D8B030D-6E8A-4147-A177-3AD203B41FA5}">
                      <a16:colId xmlns:a16="http://schemas.microsoft.com/office/drawing/2014/main" val="1704500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TRL </a:t>
                      </a:r>
                      <a:r>
                        <a:rPr kumimoji="0" lang="tr-TR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-8 </a:t>
                      </a:r>
                      <a:r>
                        <a:rPr kumimoji="0" lang="tr-TR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‘</a:t>
                      </a:r>
                      <a:r>
                        <a:rPr kumimoji="0" lang="tr-TR" sz="2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Innovation</a:t>
                      </a:r>
                      <a:r>
                        <a:rPr kumimoji="0" lang="tr-TR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’ a</a:t>
                      </a:r>
                      <a:r>
                        <a:rPr kumimoji="0" lang="en-US" sz="2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ctivities</a:t>
                      </a:r>
                      <a:r>
                        <a:rPr kumimoji="0" lang="tr-TR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000" marR="36000" marT="36000" marB="3600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1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Prototyping</a:t>
                      </a:r>
                      <a:r>
                        <a:rPr kumimoji="0" lang="tr-T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 Piloting</a:t>
                      </a:r>
                      <a:r>
                        <a:rPr kumimoji="0" lang="tr-T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Validating</a:t>
                      </a:r>
                      <a:r>
                        <a:rPr kumimoji="0" lang="tr-T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emonstrating</a:t>
                      </a:r>
                      <a:r>
                        <a:rPr kumimoji="0" lang="tr-T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 TRL 9 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tr-TR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lanning</a:t>
                      </a:r>
                      <a:endParaRPr kumimoji="0" lang="tr-T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04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r-TR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TRL 9 ‘Market Deployment’ </a:t>
                      </a:r>
                      <a:r>
                        <a:rPr kumimoji="0" lang="tr-TR" sz="2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activities</a:t>
                      </a:r>
                      <a:endParaRPr kumimoji="0" lang="en-GB" sz="2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04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Commercialization,</a:t>
                      </a:r>
                      <a:r>
                        <a:rPr kumimoji="0" lang="tr-T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sales, scale-up, manufacturing, and manufacturing</a:t>
                      </a:r>
                      <a:endParaRPr kumimoji="0" lang="tr-TR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49110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3CAADF-2C01-4CDC-895F-C28C483AE7FC}"/>
              </a:ext>
            </a:extLst>
          </p:cNvPr>
          <p:cNvSpPr txBox="1"/>
          <p:nvPr/>
        </p:nvSpPr>
        <p:spPr>
          <a:xfrm>
            <a:off x="5496232" y="1450350"/>
            <a:ext cx="4207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latin typeface="Candara" panose="020E0502030303020204" pitchFamily="34" charset="0"/>
              </a:rPr>
              <a:t>      Large Scale Prototype</a:t>
            </a:r>
          </a:p>
          <a:p>
            <a:r>
              <a:rPr lang="en-US" sz="2200" dirty="0">
                <a:latin typeface="Candara" panose="020E0502030303020204" pitchFamily="34" charset="0"/>
              </a:rPr>
              <a:t>    Prototype System</a:t>
            </a:r>
          </a:p>
          <a:p>
            <a:r>
              <a:rPr lang="en-US" sz="2200" dirty="0">
                <a:latin typeface="Candara" panose="020E0502030303020204" pitchFamily="34" charset="0"/>
              </a:rPr>
              <a:t>  Demonstration System</a:t>
            </a:r>
          </a:p>
          <a:p>
            <a:r>
              <a:rPr lang="en-US" sz="2200" dirty="0">
                <a:latin typeface="Candara" panose="020E0502030303020204" pitchFamily="34" charset="0"/>
              </a:rPr>
              <a:t>First of a Kind Commercial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E81529-6420-43F8-8839-46646B5932B2}"/>
              </a:ext>
            </a:extLst>
          </p:cNvPr>
          <p:cNvSpPr txBox="1"/>
          <p:nvPr/>
        </p:nvSpPr>
        <p:spPr>
          <a:xfrm>
            <a:off x="5713570" y="3281998"/>
            <a:ext cx="3547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latin typeface="Candara" panose="020E0502030303020204" pitchFamily="34" charset="0"/>
              </a:rPr>
              <a:t>Full Commercial Application</a:t>
            </a:r>
          </a:p>
        </p:txBody>
      </p:sp>
      <p:pic>
        <p:nvPicPr>
          <p:cNvPr id="15" name="Graphic 14" descr="Badge 5 with solid fill">
            <a:extLst>
              <a:ext uri="{FF2B5EF4-FFF2-40B4-BE49-F238E27FC236}">
                <a16:creationId xmlns:a16="http://schemas.microsoft.com/office/drawing/2014/main" id="{ACDFC195-2910-4A6A-9B1E-24B0A8DD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3980" y="1474803"/>
            <a:ext cx="457200" cy="457200"/>
          </a:xfrm>
          <a:prstGeom prst="rect">
            <a:avLst/>
          </a:prstGeom>
        </p:spPr>
      </p:pic>
      <p:pic>
        <p:nvPicPr>
          <p:cNvPr id="17" name="Graphic 16" descr="Badge 6 with solid fill">
            <a:extLst>
              <a:ext uri="{FF2B5EF4-FFF2-40B4-BE49-F238E27FC236}">
                <a16:creationId xmlns:a16="http://schemas.microsoft.com/office/drawing/2014/main" id="{FC64D3B0-32C4-4EC1-8AC6-97BF3AE40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0803" y="1770909"/>
            <a:ext cx="457200" cy="457200"/>
          </a:xfrm>
          <a:prstGeom prst="rect">
            <a:avLst/>
          </a:prstGeom>
        </p:spPr>
      </p:pic>
      <p:pic>
        <p:nvPicPr>
          <p:cNvPr id="19" name="Graphic 18" descr="Badge 7 with solid fill">
            <a:extLst>
              <a:ext uri="{FF2B5EF4-FFF2-40B4-BE49-F238E27FC236}">
                <a16:creationId xmlns:a16="http://schemas.microsoft.com/office/drawing/2014/main" id="{91C6D93C-BCC6-4196-A02B-2FF5AB0EF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1481" y="2068764"/>
            <a:ext cx="457200" cy="457200"/>
          </a:xfrm>
          <a:prstGeom prst="rect">
            <a:avLst/>
          </a:prstGeom>
        </p:spPr>
      </p:pic>
      <p:pic>
        <p:nvPicPr>
          <p:cNvPr id="21" name="Graphic 20" descr="Badge 8 with solid fill">
            <a:extLst>
              <a:ext uri="{FF2B5EF4-FFF2-40B4-BE49-F238E27FC236}">
                <a16:creationId xmlns:a16="http://schemas.microsoft.com/office/drawing/2014/main" id="{73AE4140-23B8-45C1-9D97-DCF9599BB7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08105" y="2403649"/>
            <a:ext cx="457200" cy="457200"/>
          </a:xfrm>
          <a:prstGeom prst="rect">
            <a:avLst/>
          </a:prstGeom>
        </p:spPr>
      </p:pic>
      <p:pic>
        <p:nvPicPr>
          <p:cNvPr id="23" name="Graphic 22" descr="Badge 9 with solid fill">
            <a:extLst>
              <a:ext uri="{FF2B5EF4-FFF2-40B4-BE49-F238E27FC236}">
                <a16:creationId xmlns:a16="http://schemas.microsoft.com/office/drawing/2014/main" id="{06711B14-7EE7-444F-90C4-3B8C962A0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32914" y="331693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5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6701CA41-1A94-4F12-A1DF-86627176121D}"/>
              </a:ext>
            </a:extLst>
          </p:cNvPr>
          <p:cNvSpPr txBox="1"/>
          <p:nvPr/>
        </p:nvSpPr>
        <p:spPr>
          <a:xfrm>
            <a:off x="1761281" y="434605"/>
            <a:ext cx="60147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b="1" dirty="0">
                <a:latin typeface="+mj-lt"/>
              </a:rPr>
              <a:t>Full Application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521D13C-37B4-44E9-AB80-F371A35D799D}"/>
              </a:ext>
            </a:extLst>
          </p:cNvPr>
          <p:cNvSpPr txBox="1"/>
          <p:nvPr/>
        </p:nvSpPr>
        <p:spPr>
          <a:xfrm>
            <a:off x="888242" y="3158400"/>
            <a:ext cx="3880404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hort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pplication </a:t>
            </a:r>
            <a:br>
              <a:rPr lang="tr-TR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+ Pitch Deck + Video </a:t>
            </a:r>
            <a:br>
              <a:rPr lang="tr-TR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4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valuator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eports 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F53E655-7186-4947-97B1-5E56D854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0" y="1352158"/>
            <a:ext cx="8658883" cy="156869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5804A48-BC28-4CF7-9EB5-3CF58D6FBEC6}"/>
              </a:ext>
            </a:extLst>
          </p:cNvPr>
          <p:cNvSpPr txBox="1"/>
          <p:nvPr/>
        </p:nvSpPr>
        <p:spPr>
          <a:xfrm>
            <a:off x="5117693" y="3158400"/>
            <a:ext cx="3880404" cy="19389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Business Plan (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created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online)</a:t>
            </a:r>
            <a:br>
              <a:rPr lang="tr-TR" sz="2400" dirty="0">
                <a:solidFill>
                  <a:schemeClr val="bg1"/>
                </a:solidFill>
                <a:latin typeface="+mj-lt"/>
              </a:rPr>
            </a:br>
            <a:r>
              <a:rPr lang="tr-TR" sz="2400" dirty="0">
                <a:solidFill>
                  <a:schemeClr val="bg1"/>
                </a:solidFill>
                <a:latin typeface="+mj-lt"/>
              </a:rPr>
              <a:t>Pitch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Deck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tr-TR" sz="2400" dirty="0" err="1">
                <a:solidFill>
                  <a:schemeClr val="bg1"/>
                </a:solidFill>
                <a:latin typeface="+mj-lt"/>
              </a:rPr>
              <a:t>Freedom-to-Operate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analysis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Data Management Plan</a:t>
            </a:r>
          </a:p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Financial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information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B131998-7E15-4F69-BBEF-75E1228C81A0}"/>
              </a:ext>
            </a:extLst>
          </p:cNvPr>
          <p:cNvSpPr txBox="1"/>
          <p:nvPr/>
        </p:nvSpPr>
        <p:spPr>
          <a:xfrm>
            <a:off x="5117693" y="5168217"/>
            <a:ext cx="3880404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7030A0"/>
                </a:solidFill>
                <a:latin typeface="+mj-lt"/>
              </a:rPr>
              <a:t>Letters of Intent</a:t>
            </a:r>
            <a:br>
              <a:rPr lang="tr-TR" sz="2400" dirty="0">
                <a:solidFill>
                  <a:srgbClr val="7030A0"/>
                </a:solidFill>
                <a:latin typeface="+mj-lt"/>
              </a:rPr>
            </a:br>
            <a:r>
              <a:rPr lang="tr-TR" sz="2400" dirty="0" err="1">
                <a:solidFill>
                  <a:srgbClr val="7030A0"/>
                </a:solidFill>
                <a:latin typeface="+mj-lt"/>
              </a:rPr>
              <a:t>Annex</a:t>
            </a:r>
            <a:r>
              <a:rPr lang="en-GB" sz="2400" dirty="0">
                <a:solidFill>
                  <a:srgbClr val="7030A0"/>
                </a:solidFill>
                <a:latin typeface="+mj-lt"/>
              </a:rPr>
              <a:t> </a:t>
            </a:r>
            <a:endParaRPr lang="tr-TR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D8359CC-6F6A-4BC1-9343-F670BB622C82}"/>
              </a:ext>
            </a:extLst>
          </p:cNvPr>
          <p:cNvSpPr txBox="1"/>
          <p:nvPr/>
        </p:nvSpPr>
        <p:spPr>
          <a:xfrm>
            <a:off x="3038171" y="5352881"/>
            <a:ext cx="137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7030A0"/>
                </a:solidFill>
                <a:latin typeface="+mj-lt"/>
              </a:rPr>
              <a:t>optional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C867F3C4-3CAC-4FF2-9A37-7B9E6CC58DB5}"/>
              </a:ext>
            </a:extLst>
          </p:cNvPr>
          <p:cNvCxnSpPr>
            <a:cxnSpLocks/>
          </p:cNvCxnSpPr>
          <p:nvPr/>
        </p:nvCxnSpPr>
        <p:spPr>
          <a:xfrm flipV="1">
            <a:off x="4444181" y="5583714"/>
            <a:ext cx="508030" cy="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95D1120-2618-444A-BC94-B825A29F60A4}"/>
              </a:ext>
            </a:extLst>
          </p:cNvPr>
          <p:cNvSpPr/>
          <p:nvPr/>
        </p:nvSpPr>
        <p:spPr>
          <a:xfrm>
            <a:off x="2925933" y="5334884"/>
            <a:ext cx="1406013" cy="53295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68E34E0-0E8A-47EB-A5E9-76EC0097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3418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47F9396-78F9-944F-9F70-9B85878952A7}" vid="{3F3F2A43-2206-1F4B-8E94-99F62157FC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89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EC8920E-3EBE-43D4-A514-D8AB0776F294}">
  <we:reference id="wa104038830" version="1.0.0.3" store="tr-TR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11712</TotalTime>
  <Words>1535</Words>
  <Application>Microsoft Office PowerPoint</Application>
  <PresentationFormat>A4 Paper (210x297 mm)</PresentationFormat>
  <Paragraphs>346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Wingdings</vt:lpstr>
      <vt:lpstr>2_Office Theme</vt:lpstr>
      <vt:lpstr>Turkey in Horizon 2020 II</vt:lpstr>
      <vt:lpstr>PowerPoint Presentation</vt:lpstr>
      <vt:lpstr>PowerPoint Presentation</vt:lpstr>
      <vt:lpstr>EIC Accelerator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Proposal Writing</vt:lpstr>
      <vt:lpstr>PowerPoint Presentation</vt:lpstr>
      <vt:lpstr>PowerPoint Presentation</vt:lpstr>
      <vt:lpstr>Ideation | Opportunities, Risks, Innovation</vt:lpstr>
      <vt:lpstr>Development | Stages, Team</vt:lpstr>
      <vt:lpstr>Go2Market | Know, Prepare, Enter, Scale,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 Proposal Evaluation Criteria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Serkan Bolat</cp:lastModifiedBy>
  <cp:revision>677</cp:revision>
  <cp:lastPrinted>2019-07-19T13:48:49Z</cp:lastPrinted>
  <dcterms:created xsi:type="dcterms:W3CDTF">2019-03-04T12:32:32Z</dcterms:created>
  <dcterms:modified xsi:type="dcterms:W3CDTF">2021-09-13T18:15:37Z</dcterms:modified>
</cp:coreProperties>
</file>